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49" r:id="rId1"/>
  </p:sldMasterIdLst>
  <p:sldIdLst>
    <p:sldId id="256" r:id="rId2"/>
    <p:sldId id="361" r:id="rId3"/>
    <p:sldId id="257" r:id="rId4"/>
    <p:sldId id="376" r:id="rId5"/>
    <p:sldId id="279" r:id="rId6"/>
    <p:sldId id="363" r:id="rId7"/>
    <p:sldId id="262" r:id="rId8"/>
    <p:sldId id="267" r:id="rId9"/>
    <p:sldId id="266" r:id="rId10"/>
    <p:sldId id="278" r:id="rId11"/>
    <p:sldId id="372" r:id="rId12"/>
    <p:sldId id="272" r:id="rId13"/>
    <p:sldId id="271" r:id="rId14"/>
    <p:sldId id="261" r:id="rId15"/>
    <p:sldId id="269" r:id="rId16"/>
    <p:sldId id="270" r:id="rId17"/>
    <p:sldId id="265" r:id="rId18"/>
    <p:sldId id="264" r:id="rId19"/>
    <p:sldId id="286" r:id="rId20"/>
    <p:sldId id="276" r:id="rId21"/>
    <p:sldId id="260" r:id="rId22"/>
    <p:sldId id="365" r:id="rId23"/>
    <p:sldId id="275" r:id="rId24"/>
    <p:sldId id="366" r:id="rId25"/>
    <p:sldId id="297" r:id="rId26"/>
    <p:sldId id="287" r:id="rId27"/>
    <p:sldId id="274" r:id="rId28"/>
    <p:sldId id="367" r:id="rId29"/>
    <p:sldId id="273" r:id="rId30"/>
    <p:sldId id="281" r:id="rId31"/>
    <p:sldId id="282" r:id="rId32"/>
    <p:sldId id="368" r:id="rId33"/>
    <p:sldId id="284" r:id="rId34"/>
    <p:sldId id="369" r:id="rId35"/>
    <p:sldId id="285" r:id="rId36"/>
    <p:sldId id="283" r:id="rId37"/>
    <p:sldId id="336" r:id="rId38"/>
    <p:sldId id="370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CCC55-9F91-4703-AB37-B4D28A053F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68015C-2691-4F1A-A366-833569E4379F}">
      <dgm:prSet custT="1"/>
      <dgm:spPr>
        <a:solidFill>
          <a:srgbClr val="C0000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دور المعالجة الفيزيائية في بتر الطرف السفلي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111E3E-2170-4C51-BCB1-63DEAF48B25A}" type="parTrans" cxnId="{BA84A605-9F2A-4285-8CCC-A4BB9529DE2B}">
      <dgm:prSet/>
      <dgm:spPr/>
      <dgm:t>
        <a:bodyPr/>
        <a:lstStyle/>
        <a:p>
          <a:pPr rtl="1"/>
          <a:endParaRPr lang="ar-SA"/>
        </a:p>
      </dgm:t>
    </dgm:pt>
    <dgm:pt modelId="{A3EFEF86-60A8-4600-92C0-92DB0B5F21CC}" type="sibTrans" cxnId="{BA84A605-9F2A-4285-8CCC-A4BB9529DE2B}">
      <dgm:prSet/>
      <dgm:spPr/>
      <dgm:t>
        <a:bodyPr/>
        <a:lstStyle/>
        <a:p>
          <a:pPr rtl="1"/>
          <a:endParaRPr lang="ar-SA"/>
        </a:p>
      </dgm:t>
    </dgm:pt>
    <dgm:pt modelId="{4600AEA5-AC09-44A9-9E52-05C872E8363C}" type="pres">
      <dgm:prSet presAssocID="{D9ACCC55-9F91-4703-AB37-B4D28A053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16BE19-C7A4-4776-BBCE-CF41C41B5550}" type="pres">
      <dgm:prSet presAssocID="{2668015C-2691-4F1A-A366-833569E4379F}" presName="parentText" presStyleLbl="node1" presStyleIdx="0" presStyleCnt="1" custScaleY="458210" custLinFactNeighborY="385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7F7BEE-DE19-4F72-BFE4-DA5729EB5B2A}" type="presOf" srcId="{2668015C-2691-4F1A-A366-833569E4379F}" destId="{E416BE19-C7A4-4776-BBCE-CF41C41B5550}" srcOrd="0" destOrd="0" presId="urn:microsoft.com/office/officeart/2005/8/layout/vList2"/>
    <dgm:cxn modelId="{A1CF0710-18A2-4A63-AF7E-D4C5782A27DF}" type="presOf" srcId="{D9ACCC55-9F91-4703-AB37-B4D28A053FA1}" destId="{4600AEA5-AC09-44A9-9E52-05C872E8363C}" srcOrd="0" destOrd="0" presId="urn:microsoft.com/office/officeart/2005/8/layout/vList2"/>
    <dgm:cxn modelId="{BA84A605-9F2A-4285-8CCC-A4BB9529DE2B}" srcId="{D9ACCC55-9F91-4703-AB37-B4D28A053FA1}" destId="{2668015C-2691-4F1A-A366-833569E4379F}" srcOrd="0" destOrd="0" parTransId="{86111E3E-2170-4C51-BCB1-63DEAF48B25A}" sibTransId="{A3EFEF86-60A8-4600-92C0-92DB0B5F21CC}"/>
    <dgm:cxn modelId="{C95A25BB-8F09-4945-AD85-19D7F0427415}" type="presParOf" srcId="{4600AEA5-AC09-44A9-9E52-05C872E8363C}" destId="{E416BE19-C7A4-4776-BBCE-CF41C41B55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420934-E4E8-4A94-9DA9-3A745DD59C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3B166ED-E31E-40F9-8BC2-46DDAF1A142F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5AA47-CE36-407F-AC1E-5237B016177D}" type="parTrans" cxnId="{8A4CF073-FE82-46A5-874E-6A5EED40D44C}">
      <dgm:prSet/>
      <dgm:spPr/>
      <dgm:t>
        <a:bodyPr/>
        <a:lstStyle/>
        <a:p>
          <a:pPr rtl="1"/>
          <a:endParaRPr lang="ar-SA"/>
        </a:p>
      </dgm:t>
    </dgm:pt>
    <dgm:pt modelId="{AB007884-2C82-4D18-AC06-3143C839D0C1}" type="sibTrans" cxnId="{8A4CF073-FE82-46A5-874E-6A5EED40D44C}">
      <dgm:prSet/>
      <dgm:spPr/>
      <dgm:t>
        <a:bodyPr/>
        <a:lstStyle/>
        <a:p>
          <a:pPr rtl="1"/>
          <a:endParaRPr lang="ar-SA"/>
        </a:p>
      </dgm:t>
    </dgm:pt>
    <dgm:pt modelId="{B4A2F0AB-0298-4BF1-81BF-4F0ECDCA5C43}" type="pres">
      <dgm:prSet presAssocID="{B8420934-E4E8-4A94-9DA9-3A745DD59C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CD81679-C61D-4820-BC05-F37E82ADB733}" type="pres">
      <dgm:prSet presAssocID="{C3B166ED-E31E-40F9-8BC2-46DDAF1A14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A4CF073-FE82-46A5-874E-6A5EED40D44C}" srcId="{B8420934-E4E8-4A94-9DA9-3A745DD59CFE}" destId="{C3B166ED-E31E-40F9-8BC2-46DDAF1A142F}" srcOrd="0" destOrd="0" parTransId="{F7C5AA47-CE36-407F-AC1E-5237B016177D}" sibTransId="{AB007884-2C82-4D18-AC06-3143C839D0C1}"/>
    <dgm:cxn modelId="{4885C1CE-54CC-48F9-8112-378E35CBF6A3}" type="presOf" srcId="{C3B166ED-E31E-40F9-8BC2-46DDAF1A142F}" destId="{1CD81679-C61D-4820-BC05-F37E82ADB733}" srcOrd="0" destOrd="0" presId="urn:microsoft.com/office/officeart/2005/8/layout/vList2"/>
    <dgm:cxn modelId="{AD877A4C-4FEA-42AD-9CC7-A2C3261BAD6F}" type="presOf" srcId="{B8420934-E4E8-4A94-9DA9-3A745DD59CFE}" destId="{B4A2F0AB-0298-4BF1-81BF-4F0ECDCA5C43}" srcOrd="0" destOrd="0" presId="urn:microsoft.com/office/officeart/2005/8/layout/vList2"/>
    <dgm:cxn modelId="{EAC1A4AD-BBD0-466B-BE75-4AB260F0BDC5}" type="presParOf" srcId="{B4A2F0AB-0298-4BF1-81BF-4F0ECDCA5C43}" destId="{1CD81679-C61D-4820-BC05-F37E82ADB7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8A250C-CFE4-4F65-B6AA-355BD0454D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67FF02F-0B56-4E77-B209-09E240C5C0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المباشرة بحركات المفاصل الفاعلة للجذمور </a:t>
          </a:r>
          <a:r>
            <a:rPr lang="ar-SA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والإبتعاد</a:t>
          </a:r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 عن التحريك المنفعل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8ACBE-4F72-4267-B254-FA6FFDAE7BC5}" type="parTrans" cxnId="{72D56B6A-1111-4B2E-9395-CF148950E781}">
      <dgm:prSet/>
      <dgm:spPr/>
      <dgm:t>
        <a:bodyPr/>
        <a:lstStyle/>
        <a:p>
          <a:pPr rtl="1"/>
          <a:endParaRPr lang="ar-SA"/>
        </a:p>
      </dgm:t>
    </dgm:pt>
    <dgm:pt modelId="{C5FB1EDE-91F9-4144-9B64-38D7714D3784}" type="sibTrans" cxnId="{72D56B6A-1111-4B2E-9395-CF148950E781}">
      <dgm:prSet/>
      <dgm:spPr/>
      <dgm:t>
        <a:bodyPr/>
        <a:lstStyle/>
        <a:p>
          <a:pPr rtl="1"/>
          <a:endParaRPr lang="ar-SA"/>
        </a:p>
      </dgm:t>
    </dgm:pt>
    <dgm:pt modelId="{F2B2E923-F640-46A7-AB79-FDAD256BC24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خوفا من تجاوز حد تحمل الألم عند المريض 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73BB0-8B8A-4879-B51C-3F5B54A71AD9}" type="parTrans" cxnId="{BE79A1E7-FB53-465C-A7AE-7BDBD9EF433E}">
      <dgm:prSet/>
      <dgm:spPr/>
      <dgm:t>
        <a:bodyPr/>
        <a:lstStyle/>
        <a:p>
          <a:pPr rtl="1"/>
          <a:endParaRPr lang="ar-SA"/>
        </a:p>
      </dgm:t>
    </dgm:pt>
    <dgm:pt modelId="{C9EF0A93-2293-4F68-9490-B519A12EA810}" type="sibTrans" cxnId="{BE79A1E7-FB53-465C-A7AE-7BDBD9EF433E}">
      <dgm:prSet/>
      <dgm:spPr/>
      <dgm:t>
        <a:bodyPr/>
        <a:lstStyle/>
        <a:p>
          <a:pPr rtl="1"/>
          <a:endParaRPr lang="ar-SA"/>
        </a:p>
      </dgm:t>
    </dgm:pt>
    <dgm:pt modelId="{AA85640A-EF35-4B80-9CAE-0353249E5299}" type="pres">
      <dgm:prSet presAssocID="{A08A250C-CFE4-4F65-B6AA-355BD0454D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B92D3D-ED2B-4AD8-A2F7-AA4E5160A059}" type="pres">
      <dgm:prSet presAssocID="{667FF02F-0B56-4E77-B209-09E240C5C09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E79AFD-6638-45F3-B0A7-D5ED6C42E4E3}" type="pres">
      <dgm:prSet presAssocID="{C5FB1EDE-91F9-4144-9B64-38D7714D3784}" presName="spacer" presStyleCnt="0"/>
      <dgm:spPr/>
    </dgm:pt>
    <dgm:pt modelId="{F3F136EE-C168-4556-829A-CA68F86234C8}" type="pres">
      <dgm:prSet presAssocID="{F2B2E923-F640-46A7-AB79-FDAD256BC24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912A0A-AA31-4FBF-88A8-9BC42C4393CB}" type="presOf" srcId="{A08A250C-CFE4-4F65-B6AA-355BD0454DE5}" destId="{AA85640A-EF35-4B80-9CAE-0353249E5299}" srcOrd="0" destOrd="0" presId="urn:microsoft.com/office/officeart/2005/8/layout/vList2"/>
    <dgm:cxn modelId="{72D56B6A-1111-4B2E-9395-CF148950E781}" srcId="{A08A250C-CFE4-4F65-B6AA-355BD0454DE5}" destId="{667FF02F-0B56-4E77-B209-09E240C5C09B}" srcOrd="0" destOrd="0" parTransId="{3E38ACBE-4F72-4267-B254-FA6FFDAE7BC5}" sibTransId="{C5FB1EDE-91F9-4144-9B64-38D7714D3784}"/>
    <dgm:cxn modelId="{55871D3A-4BF1-4DFB-9281-62DB40ECFDA2}" type="presOf" srcId="{667FF02F-0B56-4E77-B209-09E240C5C09B}" destId="{0CB92D3D-ED2B-4AD8-A2F7-AA4E5160A059}" srcOrd="0" destOrd="0" presId="urn:microsoft.com/office/officeart/2005/8/layout/vList2"/>
    <dgm:cxn modelId="{E83734E7-6EA7-40BB-9A67-277306E056B8}" type="presOf" srcId="{F2B2E923-F640-46A7-AB79-FDAD256BC248}" destId="{F3F136EE-C168-4556-829A-CA68F86234C8}" srcOrd="0" destOrd="0" presId="urn:microsoft.com/office/officeart/2005/8/layout/vList2"/>
    <dgm:cxn modelId="{BE79A1E7-FB53-465C-A7AE-7BDBD9EF433E}" srcId="{A08A250C-CFE4-4F65-B6AA-355BD0454DE5}" destId="{F2B2E923-F640-46A7-AB79-FDAD256BC248}" srcOrd="1" destOrd="0" parTransId="{E7D73BB0-8B8A-4879-B51C-3F5B54A71AD9}" sibTransId="{C9EF0A93-2293-4F68-9490-B519A12EA810}"/>
    <dgm:cxn modelId="{13A3943E-0878-46FB-AA3B-7387A28875AC}" type="presParOf" srcId="{AA85640A-EF35-4B80-9CAE-0353249E5299}" destId="{0CB92D3D-ED2B-4AD8-A2F7-AA4E5160A059}" srcOrd="0" destOrd="0" presId="urn:microsoft.com/office/officeart/2005/8/layout/vList2"/>
    <dgm:cxn modelId="{403D4F07-F7EF-4390-A312-D981F293C44D}" type="presParOf" srcId="{AA85640A-EF35-4B80-9CAE-0353249E5299}" destId="{FDE79AFD-6638-45F3-B0A7-D5ED6C42E4E3}" srcOrd="1" destOrd="0" presId="urn:microsoft.com/office/officeart/2005/8/layout/vList2"/>
    <dgm:cxn modelId="{86DE30B2-D71E-45F3-9CBF-2F39224F00DF}" type="presParOf" srcId="{AA85640A-EF35-4B80-9CAE-0353249E5299}" destId="{F3F136EE-C168-4556-829A-CA68F86234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BA9CB2-1352-46BA-ABCD-C0B1B4F91D67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8BDFA9E4-E1A5-4C76-84B9-A3ED0426B37F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6CD25-0FDB-4513-94FE-5E2B81BBA8E2}" type="parTrans" cxnId="{068FE93F-4B56-4F74-9977-B6B3F6DDF412}">
      <dgm:prSet/>
      <dgm:spPr/>
      <dgm:t>
        <a:bodyPr/>
        <a:lstStyle/>
        <a:p>
          <a:pPr rtl="1"/>
          <a:endParaRPr lang="ar-SA"/>
        </a:p>
      </dgm:t>
    </dgm:pt>
    <dgm:pt modelId="{F47D90E6-CAB1-4647-9F3E-9F34A252AB6A}" type="sibTrans" cxnId="{068FE93F-4B56-4F74-9977-B6B3F6DDF412}">
      <dgm:prSet/>
      <dgm:spPr/>
      <dgm:t>
        <a:bodyPr/>
        <a:lstStyle/>
        <a:p>
          <a:pPr rtl="1"/>
          <a:endParaRPr lang="ar-SA"/>
        </a:p>
      </dgm:t>
    </dgm:pt>
    <dgm:pt modelId="{748B3187-A6DA-49EC-ADDE-177CF9C85410}" type="pres">
      <dgm:prSet presAssocID="{3DBA9CB2-1352-46BA-ABCD-C0B1B4F91D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4570722-9144-40F6-A21F-EEA6C6F98CAB}" type="pres">
      <dgm:prSet presAssocID="{8BDFA9E4-E1A5-4C76-84B9-A3ED0426B3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6E821DA-DD4C-456D-A83B-D93437784302}" type="presOf" srcId="{8BDFA9E4-E1A5-4C76-84B9-A3ED0426B37F}" destId="{B4570722-9144-40F6-A21F-EEA6C6F98CAB}" srcOrd="0" destOrd="0" presId="urn:microsoft.com/office/officeart/2005/8/layout/vList2"/>
    <dgm:cxn modelId="{FDA22641-A691-419F-B0BE-AA1823AE8BA1}" type="presOf" srcId="{3DBA9CB2-1352-46BA-ABCD-C0B1B4F91D67}" destId="{748B3187-A6DA-49EC-ADDE-177CF9C85410}" srcOrd="0" destOrd="0" presId="urn:microsoft.com/office/officeart/2005/8/layout/vList2"/>
    <dgm:cxn modelId="{068FE93F-4B56-4F74-9977-B6B3F6DDF412}" srcId="{3DBA9CB2-1352-46BA-ABCD-C0B1B4F91D67}" destId="{8BDFA9E4-E1A5-4C76-84B9-A3ED0426B37F}" srcOrd="0" destOrd="0" parTransId="{7766CD25-0FDB-4513-94FE-5E2B81BBA8E2}" sibTransId="{F47D90E6-CAB1-4647-9F3E-9F34A252AB6A}"/>
    <dgm:cxn modelId="{28FA6EC1-3A2B-49A0-B271-08407D175189}" type="presParOf" srcId="{748B3187-A6DA-49EC-ADDE-177CF9C85410}" destId="{B4570722-9144-40F6-A21F-EEA6C6F98C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D1582A-E7C6-4C03-A6BB-5756E23200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6B20BC8-17F0-43EC-A5B0-24A475BB51F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في برنامج التأهيل يجب دائما الأخذ بعين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الإعتبار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حالة السعة القلبية الوعائية ووضع الطرف السفلي السليم وقابلية التعلم عند المريض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E0B51-8D32-4EE9-B4A3-58DED179FFB1}" type="parTrans" cxnId="{22F86B0E-256D-4729-83EE-F2E299DE0F1C}">
      <dgm:prSet/>
      <dgm:spPr/>
      <dgm:t>
        <a:bodyPr/>
        <a:lstStyle/>
        <a:p>
          <a:pPr rtl="1"/>
          <a:endParaRPr lang="ar-SA"/>
        </a:p>
      </dgm:t>
    </dgm:pt>
    <dgm:pt modelId="{C4923CBB-A3A7-488B-B5D0-9C100317053D}" type="sibTrans" cxnId="{22F86B0E-256D-4729-83EE-F2E299DE0F1C}">
      <dgm:prSet/>
      <dgm:spPr/>
      <dgm:t>
        <a:bodyPr/>
        <a:lstStyle/>
        <a:p>
          <a:pPr rtl="1"/>
          <a:endParaRPr lang="ar-SA"/>
        </a:p>
      </dgm:t>
    </dgm:pt>
    <dgm:pt modelId="{C9DCF27A-CB8B-4393-9F18-C170D8B087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برنامج التمرينات يكون أكثر نجاحا في مبتوري الطرف السفلي غير المسيطر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9D6828-85CD-4794-9349-7230C7AF93EB}" type="parTrans" cxnId="{0EC3D444-9D3B-4D7E-8ED4-5E24958AC5C4}">
      <dgm:prSet/>
      <dgm:spPr/>
      <dgm:t>
        <a:bodyPr/>
        <a:lstStyle/>
        <a:p>
          <a:pPr rtl="1"/>
          <a:endParaRPr lang="ar-SA"/>
        </a:p>
      </dgm:t>
    </dgm:pt>
    <dgm:pt modelId="{D8EA4323-329D-41D0-BF29-8562A96B4CD8}" type="sibTrans" cxnId="{0EC3D444-9D3B-4D7E-8ED4-5E24958AC5C4}">
      <dgm:prSet/>
      <dgm:spPr/>
      <dgm:t>
        <a:bodyPr/>
        <a:lstStyle/>
        <a:p>
          <a:pPr rtl="1"/>
          <a:endParaRPr lang="ar-SA"/>
        </a:p>
      </dgm:t>
    </dgm:pt>
    <dgm:pt modelId="{42BD0A73-5611-420D-82AD-601EB5FB8682}" type="pres">
      <dgm:prSet presAssocID="{08D1582A-E7C6-4C03-A6BB-5756E23200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6EB3192-AC24-4427-9590-8BDED177653F}" type="pres">
      <dgm:prSet presAssocID="{86B20BC8-17F0-43EC-A5B0-24A475BB51F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32216B0-65D4-485A-A49F-AE77C708207E}" type="pres">
      <dgm:prSet presAssocID="{C4923CBB-A3A7-488B-B5D0-9C100317053D}" presName="spacer" presStyleCnt="0"/>
      <dgm:spPr/>
    </dgm:pt>
    <dgm:pt modelId="{8889DDD1-6856-4B69-8EAC-12C3D177A6AD}" type="pres">
      <dgm:prSet presAssocID="{C9DCF27A-CB8B-4393-9F18-C170D8B087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FB705C5-576C-44E9-9993-43B5F773928B}" type="presOf" srcId="{C9DCF27A-CB8B-4393-9F18-C170D8B0879B}" destId="{8889DDD1-6856-4B69-8EAC-12C3D177A6AD}" srcOrd="0" destOrd="0" presId="urn:microsoft.com/office/officeart/2005/8/layout/vList2"/>
    <dgm:cxn modelId="{3B201C9F-78E6-402D-8696-19BF841749A6}" type="presOf" srcId="{08D1582A-E7C6-4C03-A6BB-5756E23200BE}" destId="{42BD0A73-5611-420D-82AD-601EB5FB8682}" srcOrd="0" destOrd="0" presId="urn:microsoft.com/office/officeart/2005/8/layout/vList2"/>
    <dgm:cxn modelId="{1A8443BC-D645-4978-A2E2-1202DF185996}" type="presOf" srcId="{86B20BC8-17F0-43EC-A5B0-24A475BB51FB}" destId="{96EB3192-AC24-4427-9590-8BDED177653F}" srcOrd="0" destOrd="0" presId="urn:microsoft.com/office/officeart/2005/8/layout/vList2"/>
    <dgm:cxn modelId="{22F86B0E-256D-4729-83EE-F2E299DE0F1C}" srcId="{08D1582A-E7C6-4C03-A6BB-5756E23200BE}" destId="{86B20BC8-17F0-43EC-A5B0-24A475BB51FB}" srcOrd="0" destOrd="0" parTransId="{472E0B51-8D32-4EE9-B4A3-58DED179FFB1}" sibTransId="{C4923CBB-A3A7-488B-B5D0-9C100317053D}"/>
    <dgm:cxn modelId="{0EC3D444-9D3B-4D7E-8ED4-5E24958AC5C4}" srcId="{08D1582A-E7C6-4C03-A6BB-5756E23200BE}" destId="{C9DCF27A-CB8B-4393-9F18-C170D8B0879B}" srcOrd="1" destOrd="0" parTransId="{119D6828-85CD-4794-9349-7230C7AF93EB}" sibTransId="{D8EA4323-329D-41D0-BF29-8562A96B4CD8}"/>
    <dgm:cxn modelId="{5A03BE75-66A2-4E3A-AE3C-DD087ACFFB7A}" type="presParOf" srcId="{42BD0A73-5611-420D-82AD-601EB5FB8682}" destId="{96EB3192-AC24-4427-9590-8BDED177653F}" srcOrd="0" destOrd="0" presId="urn:microsoft.com/office/officeart/2005/8/layout/vList2"/>
    <dgm:cxn modelId="{3BAAD44E-2DDE-4D1B-A937-41D4B7A8769D}" type="presParOf" srcId="{42BD0A73-5611-420D-82AD-601EB5FB8682}" destId="{732216B0-65D4-485A-A49F-AE77C708207E}" srcOrd="1" destOrd="0" presId="urn:microsoft.com/office/officeart/2005/8/layout/vList2"/>
    <dgm:cxn modelId="{4D47FADD-4E66-4C42-996D-8F9125BD05B7}" type="presParOf" srcId="{42BD0A73-5611-420D-82AD-601EB5FB8682}" destId="{8889DDD1-6856-4B69-8EAC-12C3D177A6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90547E3-C319-4B21-9F1C-53393023E0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71C3C80-F5E1-417B-A053-F986375FC75B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76ED9C-B049-4F39-AF5F-AAFD3DDF71E9}" type="parTrans" cxnId="{8DDEBF69-CFCC-41F7-BFE3-685ADF813773}">
      <dgm:prSet/>
      <dgm:spPr/>
      <dgm:t>
        <a:bodyPr/>
        <a:lstStyle/>
        <a:p>
          <a:pPr rtl="1"/>
          <a:endParaRPr lang="ar-SA"/>
        </a:p>
      </dgm:t>
    </dgm:pt>
    <dgm:pt modelId="{22A246E1-5122-4995-A5B6-CC52704D0CF0}" type="sibTrans" cxnId="{8DDEBF69-CFCC-41F7-BFE3-685ADF813773}">
      <dgm:prSet/>
      <dgm:spPr/>
      <dgm:t>
        <a:bodyPr/>
        <a:lstStyle/>
        <a:p>
          <a:pPr rtl="1"/>
          <a:endParaRPr lang="ar-SA"/>
        </a:p>
      </dgm:t>
    </dgm:pt>
    <dgm:pt modelId="{272CBE31-8544-4BF9-BAAB-B24659508226}" type="pres">
      <dgm:prSet presAssocID="{690547E3-C319-4B21-9F1C-53393023E0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1D583B8-5088-418E-9EFE-43C193A7F333}" type="pres">
      <dgm:prSet presAssocID="{F71C3C80-F5E1-417B-A053-F986375FC7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C87C0E5-35EA-4C09-A768-4C3AE956FCD2}" type="presOf" srcId="{690547E3-C319-4B21-9F1C-53393023E08F}" destId="{272CBE31-8544-4BF9-BAAB-B24659508226}" srcOrd="0" destOrd="0" presId="urn:microsoft.com/office/officeart/2005/8/layout/vList2"/>
    <dgm:cxn modelId="{496BE87D-846E-43CF-A158-8D179CBBE60E}" type="presOf" srcId="{F71C3C80-F5E1-417B-A053-F986375FC75B}" destId="{31D583B8-5088-418E-9EFE-43C193A7F333}" srcOrd="0" destOrd="0" presId="urn:microsoft.com/office/officeart/2005/8/layout/vList2"/>
    <dgm:cxn modelId="{8DDEBF69-CFCC-41F7-BFE3-685ADF813773}" srcId="{690547E3-C319-4B21-9F1C-53393023E08F}" destId="{F71C3C80-F5E1-417B-A053-F986375FC75B}" srcOrd="0" destOrd="0" parTransId="{8476ED9C-B049-4F39-AF5F-AAFD3DDF71E9}" sibTransId="{22A246E1-5122-4995-A5B6-CC52704D0CF0}"/>
    <dgm:cxn modelId="{4A70EF52-5DFE-4242-8ABD-E5FFB6568737}" type="presParOf" srcId="{272CBE31-8544-4BF9-BAAB-B24659508226}" destId="{31D583B8-5088-418E-9EFE-43C193A7F3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EE3D7C-BC5F-413D-80AB-EC6A0EB2FE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32B0BBF-8D6F-46D2-AEDA-88B32ACF6AF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مرضى الإصابات الوعائية يجب أن يخضعوا لتمارين مركزة قبل البتر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DF8E09-8335-4775-96FE-95536268EA6A}" type="parTrans" cxnId="{B60D4FE3-BFFC-4D81-89C1-3E245FC753CF}">
      <dgm:prSet/>
      <dgm:spPr/>
      <dgm:t>
        <a:bodyPr/>
        <a:lstStyle/>
        <a:p>
          <a:pPr rtl="1"/>
          <a:endParaRPr lang="ar-SA"/>
        </a:p>
      </dgm:t>
    </dgm:pt>
    <dgm:pt modelId="{FFDA737B-1D3D-4776-B932-915B13C4C64A}" type="sibTrans" cxnId="{B60D4FE3-BFFC-4D81-89C1-3E245FC753CF}">
      <dgm:prSet/>
      <dgm:spPr/>
      <dgm:t>
        <a:bodyPr/>
        <a:lstStyle/>
        <a:p>
          <a:pPr rtl="1"/>
          <a:endParaRPr lang="ar-SA"/>
        </a:p>
      </dgm:t>
    </dgm:pt>
    <dgm:pt modelId="{20E14470-6BD7-411A-B246-E7741E0783B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لأن المرضى في هذه الحالات نشاطهم محدود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4A21C-4F2D-4955-938C-9A57A30CC8C7}" type="parTrans" cxnId="{F8030D1A-7D60-4380-80DF-BABFA8C66E88}">
      <dgm:prSet/>
      <dgm:spPr/>
      <dgm:t>
        <a:bodyPr/>
        <a:lstStyle/>
        <a:p>
          <a:pPr rtl="1"/>
          <a:endParaRPr lang="ar-SA"/>
        </a:p>
      </dgm:t>
    </dgm:pt>
    <dgm:pt modelId="{FB630539-4022-4645-89B1-F1B42877B4D1}" type="sibTrans" cxnId="{F8030D1A-7D60-4380-80DF-BABFA8C66E88}">
      <dgm:prSet/>
      <dgm:spPr/>
      <dgm:t>
        <a:bodyPr/>
        <a:lstStyle/>
        <a:p>
          <a:pPr rtl="1"/>
          <a:endParaRPr lang="ar-SA"/>
        </a:p>
      </dgm:t>
    </dgm:pt>
    <dgm:pt modelId="{E80DCE44-C6C1-4327-B2E7-A61096E1E46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معظم وقتهم في السرير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B5167-8015-4B81-8C71-3267491C74B8}" type="parTrans" cxnId="{7A8FDE7F-80DC-41D2-91C1-ECA1F603DADB}">
      <dgm:prSet/>
      <dgm:spPr/>
      <dgm:t>
        <a:bodyPr/>
        <a:lstStyle/>
        <a:p>
          <a:pPr rtl="1"/>
          <a:endParaRPr lang="ar-SA"/>
        </a:p>
      </dgm:t>
    </dgm:pt>
    <dgm:pt modelId="{4B3DB90D-B972-4196-8854-6C27ECE44E97}" type="sibTrans" cxnId="{7A8FDE7F-80DC-41D2-91C1-ECA1F603DADB}">
      <dgm:prSet/>
      <dgm:spPr/>
      <dgm:t>
        <a:bodyPr/>
        <a:lstStyle/>
        <a:p>
          <a:pPr rtl="1"/>
          <a:endParaRPr lang="ar-SA"/>
        </a:p>
      </dgm:t>
    </dgm:pt>
    <dgm:pt modelId="{3776D4FC-44C8-406B-975E-216647F934C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أو الجلوس على كرسي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6D0C8-F644-4D57-8BEB-A358DAF2715C}" type="parTrans" cxnId="{3AE5BAC5-3132-4482-A553-4F159D0325E1}">
      <dgm:prSet/>
      <dgm:spPr/>
      <dgm:t>
        <a:bodyPr/>
        <a:lstStyle/>
        <a:p>
          <a:pPr rtl="1"/>
          <a:endParaRPr lang="ar-SA"/>
        </a:p>
      </dgm:t>
    </dgm:pt>
    <dgm:pt modelId="{5B3BD9C3-C74B-42E6-92C2-6F800CB6E952}" type="sibTrans" cxnId="{3AE5BAC5-3132-4482-A553-4F159D0325E1}">
      <dgm:prSet/>
      <dgm:spPr/>
      <dgm:t>
        <a:bodyPr/>
        <a:lstStyle/>
        <a:p>
          <a:pPr rtl="1"/>
          <a:endParaRPr lang="ar-SA"/>
        </a:p>
      </dgm:t>
    </dgm:pt>
    <dgm:pt modelId="{C59B8D3F-CE7A-486F-81D2-7B357288BD5A}" type="pres">
      <dgm:prSet presAssocID="{DAEE3D7C-BC5F-413D-80AB-EC6A0EB2FE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6E3232A-5C6C-45D0-B91E-A6D200BDEF16}" type="pres">
      <dgm:prSet presAssocID="{F32B0BBF-8D6F-46D2-AEDA-88B32ACF6AF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29B4BF-9D97-4E6A-954A-D0052C703AEF}" type="pres">
      <dgm:prSet presAssocID="{FFDA737B-1D3D-4776-B932-915B13C4C64A}" presName="spacer" presStyleCnt="0"/>
      <dgm:spPr/>
    </dgm:pt>
    <dgm:pt modelId="{DA0ABC7C-29EA-4D80-BF27-5A7DB9FF0856}" type="pres">
      <dgm:prSet presAssocID="{20E14470-6BD7-411A-B246-E7741E0783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35CDC6-C110-4074-A408-98A564C6456A}" type="pres">
      <dgm:prSet presAssocID="{FB630539-4022-4645-89B1-F1B42877B4D1}" presName="spacer" presStyleCnt="0"/>
      <dgm:spPr/>
    </dgm:pt>
    <dgm:pt modelId="{BB4354F8-A88B-4954-8F39-3AA86187D63D}" type="pres">
      <dgm:prSet presAssocID="{E80DCE44-C6C1-4327-B2E7-A61096E1E46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47CFF49-009F-433E-B86B-DD9F2386497D}" type="pres">
      <dgm:prSet presAssocID="{4B3DB90D-B972-4196-8854-6C27ECE44E97}" presName="spacer" presStyleCnt="0"/>
      <dgm:spPr/>
    </dgm:pt>
    <dgm:pt modelId="{0C78E66C-5F17-4C3E-AD16-BE958819B6E2}" type="pres">
      <dgm:prSet presAssocID="{3776D4FC-44C8-406B-975E-216647F934C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C77013B-8AAE-4C9E-9EA0-6CAD3D1C8DBD}" type="presOf" srcId="{3776D4FC-44C8-406B-975E-216647F934C9}" destId="{0C78E66C-5F17-4C3E-AD16-BE958819B6E2}" srcOrd="0" destOrd="0" presId="urn:microsoft.com/office/officeart/2005/8/layout/vList2"/>
    <dgm:cxn modelId="{EC95D64E-3445-4A0A-895F-AA719323835F}" type="presOf" srcId="{F32B0BBF-8D6F-46D2-AEDA-88B32ACF6AF2}" destId="{C6E3232A-5C6C-45D0-B91E-A6D200BDEF16}" srcOrd="0" destOrd="0" presId="urn:microsoft.com/office/officeart/2005/8/layout/vList2"/>
    <dgm:cxn modelId="{3AE5BAC5-3132-4482-A553-4F159D0325E1}" srcId="{DAEE3D7C-BC5F-413D-80AB-EC6A0EB2FE48}" destId="{3776D4FC-44C8-406B-975E-216647F934C9}" srcOrd="3" destOrd="0" parTransId="{7BA6D0C8-F644-4D57-8BEB-A358DAF2715C}" sibTransId="{5B3BD9C3-C74B-42E6-92C2-6F800CB6E952}"/>
    <dgm:cxn modelId="{F8030D1A-7D60-4380-80DF-BABFA8C66E88}" srcId="{DAEE3D7C-BC5F-413D-80AB-EC6A0EB2FE48}" destId="{20E14470-6BD7-411A-B246-E7741E0783B5}" srcOrd="1" destOrd="0" parTransId="{2E24A21C-4F2D-4955-938C-9A57A30CC8C7}" sibTransId="{FB630539-4022-4645-89B1-F1B42877B4D1}"/>
    <dgm:cxn modelId="{7A8FDE7F-80DC-41D2-91C1-ECA1F603DADB}" srcId="{DAEE3D7C-BC5F-413D-80AB-EC6A0EB2FE48}" destId="{E80DCE44-C6C1-4327-B2E7-A61096E1E46B}" srcOrd="2" destOrd="0" parTransId="{69DB5167-8015-4B81-8C71-3267491C74B8}" sibTransId="{4B3DB90D-B972-4196-8854-6C27ECE44E97}"/>
    <dgm:cxn modelId="{B5D62B32-34DB-4FC5-B84F-C29F4756B4F4}" type="presOf" srcId="{E80DCE44-C6C1-4327-B2E7-A61096E1E46B}" destId="{BB4354F8-A88B-4954-8F39-3AA86187D63D}" srcOrd="0" destOrd="0" presId="urn:microsoft.com/office/officeart/2005/8/layout/vList2"/>
    <dgm:cxn modelId="{74FEFBB3-E2FF-4766-87D4-B9E206B1A4A3}" type="presOf" srcId="{20E14470-6BD7-411A-B246-E7741E0783B5}" destId="{DA0ABC7C-29EA-4D80-BF27-5A7DB9FF0856}" srcOrd="0" destOrd="0" presId="urn:microsoft.com/office/officeart/2005/8/layout/vList2"/>
    <dgm:cxn modelId="{B60D4FE3-BFFC-4D81-89C1-3E245FC753CF}" srcId="{DAEE3D7C-BC5F-413D-80AB-EC6A0EB2FE48}" destId="{F32B0BBF-8D6F-46D2-AEDA-88B32ACF6AF2}" srcOrd="0" destOrd="0" parTransId="{A7DF8E09-8335-4775-96FE-95536268EA6A}" sibTransId="{FFDA737B-1D3D-4776-B932-915B13C4C64A}"/>
    <dgm:cxn modelId="{4B50BE3A-BB4E-4417-A5CA-51BEA12BA9B4}" type="presOf" srcId="{DAEE3D7C-BC5F-413D-80AB-EC6A0EB2FE48}" destId="{C59B8D3F-CE7A-486F-81D2-7B357288BD5A}" srcOrd="0" destOrd="0" presId="urn:microsoft.com/office/officeart/2005/8/layout/vList2"/>
    <dgm:cxn modelId="{BD4ADD4F-EF3B-48F3-866D-BF787CB3C44D}" type="presParOf" srcId="{C59B8D3F-CE7A-486F-81D2-7B357288BD5A}" destId="{C6E3232A-5C6C-45D0-B91E-A6D200BDEF16}" srcOrd="0" destOrd="0" presId="urn:microsoft.com/office/officeart/2005/8/layout/vList2"/>
    <dgm:cxn modelId="{9F16338F-93CC-48F1-B38F-EA78485B65C6}" type="presParOf" srcId="{C59B8D3F-CE7A-486F-81D2-7B357288BD5A}" destId="{4529B4BF-9D97-4E6A-954A-D0052C703AEF}" srcOrd="1" destOrd="0" presId="urn:microsoft.com/office/officeart/2005/8/layout/vList2"/>
    <dgm:cxn modelId="{554870E0-FABA-4D00-B4EA-30F9DF4FE8C2}" type="presParOf" srcId="{C59B8D3F-CE7A-486F-81D2-7B357288BD5A}" destId="{DA0ABC7C-29EA-4D80-BF27-5A7DB9FF0856}" srcOrd="2" destOrd="0" presId="urn:microsoft.com/office/officeart/2005/8/layout/vList2"/>
    <dgm:cxn modelId="{623399B5-EE85-4187-B73B-24249B7CF9EF}" type="presParOf" srcId="{C59B8D3F-CE7A-486F-81D2-7B357288BD5A}" destId="{3335CDC6-C110-4074-A408-98A564C6456A}" srcOrd="3" destOrd="0" presId="urn:microsoft.com/office/officeart/2005/8/layout/vList2"/>
    <dgm:cxn modelId="{9E83EEAF-1332-4E88-A658-6929A14DE93B}" type="presParOf" srcId="{C59B8D3F-CE7A-486F-81D2-7B357288BD5A}" destId="{BB4354F8-A88B-4954-8F39-3AA86187D63D}" srcOrd="4" destOrd="0" presId="urn:microsoft.com/office/officeart/2005/8/layout/vList2"/>
    <dgm:cxn modelId="{DB677D8A-F8C8-4A34-9118-B415A5E2CAAE}" type="presParOf" srcId="{C59B8D3F-CE7A-486F-81D2-7B357288BD5A}" destId="{747CFF49-009F-433E-B86B-DD9F2386497D}" srcOrd="5" destOrd="0" presId="urn:microsoft.com/office/officeart/2005/8/layout/vList2"/>
    <dgm:cxn modelId="{238717E9-83CC-428C-86D3-57AF8B4D7712}" type="presParOf" srcId="{C59B8D3F-CE7A-486F-81D2-7B357288BD5A}" destId="{0C78E66C-5F17-4C3E-AD16-BE958819B6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6B2B27-1123-414F-992E-9D4E23A912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7623B7-9F59-49D8-AF67-256521962D70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4F7A2-2A69-4327-AA0E-666B9EAFFC35}" type="parTrans" cxnId="{8DA782E8-D8B2-49D6-9954-22AEB97E55E2}">
      <dgm:prSet/>
      <dgm:spPr/>
      <dgm:t>
        <a:bodyPr/>
        <a:lstStyle/>
        <a:p>
          <a:pPr rtl="1"/>
          <a:endParaRPr lang="ar-SA"/>
        </a:p>
      </dgm:t>
    </dgm:pt>
    <dgm:pt modelId="{E0433C2D-A911-4C97-B5D3-CEC830CA7C91}" type="sibTrans" cxnId="{8DA782E8-D8B2-49D6-9954-22AEB97E55E2}">
      <dgm:prSet/>
      <dgm:spPr/>
      <dgm:t>
        <a:bodyPr/>
        <a:lstStyle/>
        <a:p>
          <a:pPr rtl="1"/>
          <a:endParaRPr lang="ar-SA"/>
        </a:p>
      </dgm:t>
    </dgm:pt>
    <dgm:pt modelId="{85D2BC4B-F0BD-4BD6-8257-F67785B7C861}" type="pres">
      <dgm:prSet presAssocID="{A06B2B27-1123-414F-992E-9D4E23A912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3EBA734-E0EF-4591-9ECF-88EFD0E70755}" type="pres">
      <dgm:prSet presAssocID="{5E7623B7-9F59-49D8-AF67-256521962D70}" presName="parentText" presStyleLbl="node1" presStyleIdx="0" presStyleCnt="1" custLinFactNeighborY="116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BB799FF-984B-4167-ADE7-26038E2DAB27}" type="presOf" srcId="{A06B2B27-1123-414F-992E-9D4E23A912A0}" destId="{85D2BC4B-F0BD-4BD6-8257-F67785B7C861}" srcOrd="0" destOrd="0" presId="urn:microsoft.com/office/officeart/2005/8/layout/vList2"/>
    <dgm:cxn modelId="{8DA782E8-D8B2-49D6-9954-22AEB97E55E2}" srcId="{A06B2B27-1123-414F-992E-9D4E23A912A0}" destId="{5E7623B7-9F59-49D8-AF67-256521962D70}" srcOrd="0" destOrd="0" parTransId="{5884F7A2-2A69-4327-AA0E-666B9EAFFC35}" sibTransId="{E0433C2D-A911-4C97-B5D3-CEC830CA7C91}"/>
    <dgm:cxn modelId="{55171C92-D758-4B62-8B3E-4781A1F40F2B}" type="presOf" srcId="{5E7623B7-9F59-49D8-AF67-256521962D70}" destId="{23EBA734-E0EF-4591-9ECF-88EFD0E70755}" srcOrd="0" destOrd="0" presId="urn:microsoft.com/office/officeart/2005/8/layout/vList2"/>
    <dgm:cxn modelId="{2264F25D-AD1D-4B13-89AD-5ED1A48465A9}" type="presParOf" srcId="{85D2BC4B-F0BD-4BD6-8257-F67785B7C861}" destId="{23EBA734-E0EF-4591-9ECF-88EFD0E707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2DB140-8C2F-48DD-B34A-F15611B137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ADA8D5C-E008-4BC1-992D-C5D071B9750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في بتور فوق الركبة تفقد العضلات المقربة للفخذ والعضلات الباسطة للفخذ أماكن ارتكازها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E2C43D-0ADE-4ED4-8EC3-597873048651}" type="parTrans" cxnId="{D34BED8A-B24C-44C6-A869-0FFED282BB9F}">
      <dgm:prSet/>
      <dgm:spPr/>
      <dgm:t>
        <a:bodyPr/>
        <a:lstStyle/>
        <a:p>
          <a:pPr rtl="1"/>
          <a:endParaRPr lang="ar-SA"/>
        </a:p>
      </dgm:t>
    </dgm:pt>
    <dgm:pt modelId="{7AF0B452-A327-4675-B71A-C6132ACD994A}" type="sibTrans" cxnId="{D34BED8A-B24C-44C6-A869-0FFED282BB9F}">
      <dgm:prSet/>
      <dgm:spPr/>
      <dgm:t>
        <a:bodyPr/>
        <a:lstStyle/>
        <a:p>
          <a:pPr rtl="1"/>
          <a:endParaRPr lang="ar-SA"/>
        </a:p>
      </dgm:t>
    </dgm:pt>
    <dgm:pt modelId="{3321C8DC-9AF4-45BB-AFF9-A3AB1C8813A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وبالتالي يحدث في الجذمور ميل لوضعية التبعيد والعطف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67CCFD-5C32-4E9F-A29A-9067362A51F3}" type="parTrans" cxnId="{F0EEE2F3-773D-40BA-B819-6A960EC3B799}">
      <dgm:prSet/>
      <dgm:spPr/>
      <dgm:t>
        <a:bodyPr/>
        <a:lstStyle/>
        <a:p>
          <a:pPr rtl="1"/>
          <a:endParaRPr lang="ar-SA"/>
        </a:p>
      </dgm:t>
    </dgm:pt>
    <dgm:pt modelId="{311D9BA3-7F6B-46E6-8A15-4DEE8D0D6DA0}" type="sibTrans" cxnId="{F0EEE2F3-773D-40BA-B819-6A960EC3B799}">
      <dgm:prSet/>
      <dgm:spPr/>
      <dgm:t>
        <a:bodyPr/>
        <a:lstStyle/>
        <a:p>
          <a:pPr rtl="1"/>
          <a:endParaRPr lang="ar-SA"/>
        </a:p>
      </dgm:t>
    </dgm:pt>
    <dgm:pt modelId="{6014E7F5-003D-4EF2-9C4F-6CC9933B9ACA}" type="pres">
      <dgm:prSet presAssocID="{D02DB140-8C2F-48DD-B34A-F15611B137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FFDFF34-EDA2-4EBB-9359-736736617E7C}" type="pres">
      <dgm:prSet presAssocID="{0ADA8D5C-E008-4BC1-992D-C5D071B975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9C8389-DEA4-4824-B81E-4ADFDFDFB67B}" type="pres">
      <dgm:prSet presAssocID="{7AF0B452-A327-4675-B71A-C6132ACD994A}" presName="spacer" presStyleCnt="0"/>
      <dgm:spPr/>
    </dgm:pt>
    <dgm:pt modelId="{F6E80F21-58BF-4132-A822-36CA99484A8F}" type="pres">
      <dgm:prSet presAssocID="{3321C8DC-9AF4-45BB-AFF9-A3AB1C8813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62F0003-342B-43F4-A62E-325EEA17420C}" type="presOf" srcId="{0ADA8D5C-E008-4BC1-992D-C5D071B97506}" destId="{8FFDFF34-EDA2-4EBB-9359-736736617E7C}" srcOrd="0" destOrd="0" presId="urn:microsoft.com/office/officeart/2005/8/layout/vList2"/>
    <dgm:cxn modelId="{B7D1D088-2ADB-4E13-8A47-51F57AF8A8DB}" type="presOf" srcId="{3321C8DC-9AF4-45BB-AFF9-A3AB1C8813AB}" destId="{F6E80F21-58BF-4132-A822-36CA99484A8F}" srcOrd="0" destOrd="0" presId="urn:microsoft.com/office/officeart/2005/8/layout/vList2"/>
    <dgm:cxn modelId="{D34BED8A-B24C-44C6-A869-0FFED282BB9F}" srcId="{D02DB140-8C2F-48DD-B34A-F15611B137D9}" destId="{0ADA8D5C-E008-4BC1-992D-C5D071B97506}" srcOrd="0" destOrd="0" parTransId="{80E2C43D-0ADE-4ED4-8EC3-597873048651}" sibTransId="{7AF0B452-A327-4675-B71A-C6132ACD994A}"/>
    <dgm:cxn modelId="{F0EEE2F3-773D-40BA-B819-6A960EC3B799}" srcId="{D02DB140-8C2F-48DD-B34A-F15611B137D9}" destId="{3321C8DC-9AF4-45BB-AFF9-A3AB1C8813AB}" srcOrd="1" destOrd="0" parTransId="{B867CCFD-5C32-4E9F-A29A-9067362A51F3}" sibTransId="{311D9BA3-7F6B-46E6-8A15-4DEE8D0D6DA0}"/>
    <dgm:cxn modelId="{646405C9-E9EE-43E9-856B-21C40130D446}" type="presOf" srcId="{D02DB140-8C2F-48DD-B34A-F15611B137D9}" destId="{6014E7F5-003D-4EF2-9C4F-6CC9933B9ACA}" srcOrd="0" destOrd="0" presId="urn:microsoft.com/office/officeart/2005/8/layout/vList2"/>
    <dgm:cxn modelId="{904DC03D-694D-436C-824C-7EB62FB56BA4}" type="presParOf" srcId="{6014E7F5-003D-4EF2-9C4F-6CC9933B9ACA}" destId="{8FFDFF34-EDA2-4EBB-9359-736736617E7C}" srcOrd="0" destOrd="0" presId="urn:microsoft.com/office/officeart/2005/8/layout/vList2"/>
    <dgm:cxn modelId="{5A733E8D-943D-4414-B712-5CD8D4ADF515}" type="presParOf" srcId="{6014E7F5-003D-4EF2-9C4F-6CC9933B9ACA}" destId="{949C8389-DEA4-4824-B81E-4ADFDFDFB67B}" srcOrd="1" destOrd="0" presId="urn:microsoft.com/office/officeart/2005/8/layout/vList2"/>
    <dgm:cxn modelId="{2A08857A-9763-408B-8FD8-55735476F7EF}" type="presParOf" srcId="{6014E7F5-003D-4EF2-9C4F-6CC9933B9ACA}" destId="{F6E80F21-58BF-4132-A822-36CA99484A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08FDB10-D024-447C-9D44-F2F34CE5BB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2E60502-C0F4-4186-ADA5-F3217DE2FE0F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0DDCC-2240-4763-89E9-2938FC8882EF}" type="parTrans" cxnId="{A80D80FE-647B-4C1D-A47D-593C60184D18}">
      <dgm:prSet/>
      <dgm:spPr/>
      <dgm:t>
        <a:bodyPr/>
        <a:lstStyle/>
        <a:p>
          <a:pPr rtl="1"/>
          <a:endParaRPr lang="ar-SA"/>
        </a:p>
      </dgm:t>
    </dgm:pt>
    <dgm:pt modelId="{8FF1622F-A3B9-425E-881B-0F793D45E3C1}" type="sibTrans" cxnId="{A80D80FE-647B-4C1D-A47D-593C60184D18}">
      <dgm:prSet/>
      <dgm:spPr/>
      <dgm:t>
        <a:bodyPr/>
        <a:lstStyle/>
        <a:p>
          <a:pPr rtl="1"/>
          <a:endParaRPr lang="ar-SA"/>
        </a:p>
      </dgm:t>
    </dgm:pt>
    <dgm:pt modelId="{7785D640-2F78-469F-89F7-59BA220879D9}" type="pres">
      <dgm:prSet presAssocID="{108FDB10-D024-447C-9D44-F2F34CE5BB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80F8B4C-25B2-4AA6-A62E-41D48562D75B}" type="pres">
      <dgm:prSet presAssocID="{42E60502-C0F4-4186-ADA5-F3217DE2FE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0D80FE-647B-4C1D-A47D-593C60184D18}" srcId="{108FDB10-D024-447C-9D44-F2F34CE5BBEA}" destId="{42E60502-C0F4-4186-ADA5-F3217DE2FE0F}" srcOrd="0" destOrd="0" parTransId="{3350DDCC-2240-4763-89E9-2938FC8882EF}" sibTransId="{8FF1622F-A3B9-425E-881B-0F793D45E3C1}"/>
    <dgm:cxn modelId="{FDC3BBFB-2C52-46B7-871F-5FA97243B760}" type="presOf" srcId="{42E60502-C0F4-4186-ADA5-F3217DE2FE0F}" destId="{380F8B4C-25B2-4AA6-A62E-41D48562D75B}" srcOrd="0" destOrd="0" presId="urn:microsoft.com/office/officeart/2005/8/layout/vList2"/>
    <dgm:cxn modelId="{9938BE49-8AF0-43F4-9B50-E0F906A91C07}" type="presOf" srcId="{108FDB10-D024-447C-9D44-F2F34CE5BBEA}" destId="{7785D640-2F78-469F-89F7-59BA220879D9}" srcOrd="0" destOrd="0" presId="urn:microsoft.com/office/officeart/2005/8/layout/vList2"/>
    <dgm:cxn modelId="{7962C020-7E90-47D9-AE54-9FDD7864C3E3}" type="presParOf" srcId="{7785D640-2F78-469F-89F7-59BA220879D9}" destId="{380F8B4C-25B2-4AA6-A62E-41D48562D7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3374C4-B566-4262-9325-C21ED95D3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AB7DC0F-3C4E-479F-AC61-EE9E4CEF7B9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في الحالة الطبيعية يوجد فرق في القوة العضلية بين المدورات الوحشية (الأقوى) والمدورات الأنسية (الأضعف) للورك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BD79B1-B5B9-4454-8F2A-9E5A160B9CCF}" type="parTrans" cxnId="{4692951C-7964-46AD-AA54-9877E30FCF27}">
      <dgm:prSet/>
      <dgm:spPr/>
      <dgm:t>
        <a:bodyPr/>
        <a:lstStyle/>
        <a:p>
          <a:pPr rtl="1"/>
          <a:endParaRPr lang="ar-SA"/>
        </a:p>
      </dgm:t>
    </dgm:pt>
    <dgm:pt modelId="{A7B82F27-24A9-4125-B62F-E749F61ABE3E}" type="sibTrans" cxnId="{4692951C-7964-46AD-AA54-9877E30FCF27}">
      <dgm:prSet/>
      <dgm:spPr/>
      <dgm:t>
        <a:bodyPr/>
        <a:lstStyle/>
        <a:p>
          <a:pPr rtl="1"/>
          <a:endParaRPr lang="ar-SA"/>
        </a:p>
      </dgm:t>
    </dgm:pt>
    <dgm:pt modelId="{C23ABF36-E7DE-48BD-A9E5-432BDED580A8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بعد البتر تزداد قوة المدورات الوحشية مما يزيد من قوة تقلصها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4A383-F057-4E80-8D43-05A4EA8CE4B1}" type="parTrans" cxnId="{293004E1-4A2D-42BB-9378-BAABB323AD3D}">
      <dgm:prSet/>
      <dgm:spPr/>
      <dgm:t>
        <a:bodyPr/>
        <a:lstStyle/>
        <a:p>
          <a:pPr rtl="1"/>
          <a:endParaRPr lang="ar-SA"/>
        </a:p>
      </dgm:t>
    </dgm:pt>
    <dgm:pt modelId="{D97986CC-FB5B-453B-A5B8-2CB0592781CB}" type="sibTrans" cxnId="{293004E1-4A2D-42BB-9378-BAABB323AD3D}">
      <dgm:prSet/>
      <dgm:spPr/>
      <dgm:t>
        <a:bodyPr/>
        <a:lstStyle/>
        <a:p>
          <a:pPr rtl="1"/>
          <a:endParaRPr lang="ar-SA"/>
        </a:p>
      </dgm:t>
    </dgm:pt>
    <dgm:pt modelId="{4A25FC6C-111C-43E6-91F6-FEBF39313351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smtClean="0">
              <a:latin typeface="Arial" panose="020B0604020202020204" pitchFamily="34" charset="0"/>
              <a:cs typeface="Arial" panose="020B0604020202020204" pitchFamily="34" charset="0"/>
            </a:rPr>
            <a:t>وبالتالي نجد في بتر فوق الركبة أن قوة المبعدات والعاطفات والمدورات الوحشية أكبر من قوة المقربات والباسطات والمدورات الأنسية</a:t>
          </a:r>
          <a:endParaRPr lang="ar-S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B009C-5920-4F93-98D0-F9608B70D0DB}" type="parTrans" cxnId="{8D215AF4-FA23-415B-8D5F-83FB30B91872}">
      <dgm:prSet/>
      <dgm:spPr/>
      <dgm:t>
        <a:bodyPr/>
        <a:lstStyle/>
        <a:p>
          <a:pPr rtl="1"/>
          <a:endParaRPr lang="ar-SA"/>
        </a:p>
      </dgm:t>
    </dgm:pt>
    <dgm:pt modelId="{7902CB10-885B-4616-A280-743B4E464BC1}" type="sibTrans" cxnId="{8D215AF4-FA23-415B-8D5F-83FB30B91872}">
      <dgm:prSet/>
      <dgm:spPr/>
      <dgm:t>
        <a:bodyPr/>
        <a:lstStyle/>
        <a:p>
          <a:pPr rtl="1"/>
          <a:endParaRPr lang="ar-SA"/>
        </a:p>
      </dgm:t>
    </dgm:pt>
    <dgm:pt modelId="{E5FA4A77-1800-42F1-A18B-B01A3AA3729A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لذلك يميل الجذمور لوضعية التبعيد والعطف والدوران الوحشي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270BD-FF5B-4F6A-915F-7EE30738EEBA}" type="parTrans" cxnId="{B73B0D3E-ED4B-4F7C-A49B-8C3C214DE5C3}">
      <dgm:prSet/>
      <dgm:spPr/>
      <dgm:t>
        <a:bodyPr/>
        <a:lstStyle/>
        <a:p>
          <a:pPr rtl="1"/>
          <a:endParaRPr lang="ar-SA"/>
        </a:p>
      </dgm:t>
    </dgm:pt>
    <dgm:pt modelId="{A7440674-1323-4BFE-9547-796D1473EE8A}" type="sibTrans" cxnId="{B73B0D3E-ED4B-4F7C-A49B-8C3C214DE5C3}">
      <dgm:prSet/>
      <dgm:spPr/>
      <dgm:t>
        <a:bodyPr/>
        <a:lstStyle/>
        <a:p>
          <a:pPr rtl="1"/>
          <a:endParaRPr lang="ar-SA"/>
        </a:p>
      </dgm:t>
    </dgm:pt>
    <dgm:pt modelId="{E2DA23B7-31AE-451A-9102-FFC715D1CD95}" type="pres">
      <dgm:prSet presAssocID="{853374C4-B566-4262-9325-C21ED95D3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D36E2E5-27D8-4404-9340-DCE527498F8D}" type="pres">
      <dgm:prSet presAssocID="{9AB7DC0F-3C4E-479F-AC61-EE9E4CEF7B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3910949-BF1A-4D59-9011-003EAD4FA2EA}" type="pres">
      <dgm:prSet presAssocID="{A7B82F27-24A9-4125-B62F-E749F61ABE3E}" presName="spacer" presStyleCnt="0"/>
      <dgm:spPr/>
    </dgm:pt>
    <dgm:pt modelId="{F7575060-747F-4ADA-9890-1DAD1DB40638}" type="pres">
      <dgm:prSet presAssocID="{C23ABF36-E7DE-48BD-A9E5-432BDED580A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BF275C-035B-4FFD-BEB7-DCE95654C682}" type="pres">
      <dgm:prSet presAssocID="{D97986CC-FB5B-453B-A5B8-2CB0592781CB}" presName="spacer" presStyleCnt="0"/>
      <dgm:spPr/>
    </dgm:pt>
    <dgm:pt modelId="{9739A422-9766-463D-90B8-7EE0C1C9C5FB}" type="pres">
      <dgm:prSet presAssocID="{4A25FC6C-111C-43E6-91F6-FEBF3931335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28A1B0F-EA66-4747-9BE5-5011B6BB4AB4}" type="pres">
      <dgm:prSet presAssocID="{7902CB10-885B-4616-A280-743B4E464BC1}" presName="spacer" presStyleCnt="0"/>
      <dgm:spPr/>
    </dgm:pt>
    <dgm:pt modelId="{D0EE380F-D578-4D4C-940C-1C7B5BABAB63}" type="pres">
      <dgm:prSet presAssocID="{E5FA4A77-1800-42F1-A18B-B01A3AA372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94A91E3-F0BB-480E-85BD-FD688E63F589}" type="presOf" srcId="{C23ABF36-E7DE-48BD-A9E5-432BDED580A8}" destId="{F7575060-747F-4ADA-9890-1DAD1DB40638}" srcOrd="0" destOrd="0" presId="urn:microsoft.com/office/officeart/2005/8/layout/vList2"/>
    <dgm:cxn modelId="{436321EF-D09B-473C-ACEC-E0E9A2C0FC11}" type="presOf" srcId="{E5FA4A77-1800-42F1-A18B-B01A3AA3729A}" destId="{D0EE380F-D578-4D4C-940C-1C7B5BABAB63}" srcOrd="0" destOrd="0" presId="urn:microsoft.com/office/officeart/2005/8/layout/vList2"/>
    <dgm:cxn modelId="{50B38D90-4AC1-4EB4-8910-C499FEB46A33}" type="presOf" srcId="{9AB7DC0F-3C4E-479F-AC61-EE9E4CEF7B9B}" destId="{DD36E2E5-27D8-4404-9340-DCE527498F8D}" srcOrd="0" destOrd="0" presId="urn:microsoft.com/office/officeart/2005/8/layout/vList2"/>
    <dgm:cxn modelId="{05DC94FC-B51C-4F7D-8931-48152A186C1B}" type="presOf" srcId="{4A25FC6C-111C-43E6-91F6-FEBF39313351}" destId="{9739A422-9766-463D-90B8-7EE0C1C9C5FB}" srcOrd="0" destOrd="0" presId="urn:microsoft.com/office/officeart/2005/8/layout/vList2"/>
    <dgm:cxn modelId="{4692951C-7964-46AD-AA54-9877E30FCF27}" srcId="{853374C4-B566-4262-9325-C21ED95D3160}" destId="{9AB7DC0F-3C4E-479F-AC61-EE9E4CEF7B9B}" srcOrd="0" destOrd="0" parTransId="{01BD79B1-B5B9-4454-8F2A-9E5A160B9CCF}" sibTransId="{A7B82F27-24A9-4125-B62F-E749F61ABE3E}"/>
    <dgm:cxn modelId="{8D215AF4-FA23-415B-8D5F-83FB30B91872}" srcId="{853374C4-B566-4262-9325-C21ED95D3160}" destId="{4A25FC6C-111C-43E6-91F6-FEBF39313351}" srcOrd="2" destOrd="0" parTransId="{8A5B009C-5920-4F93-98D0-F9608B70D0DB}" sibTransId="{7902CB10-885B-4616-A280-743B4E464BC1}"/>
    <dgm:cxn modelId="{8B75446B-52C3-4851-A66F-DA508D5375EB}" type="presOf" srcId="{853374C4-B566-4262-9325-C21ED95D3160}" destId="{E2DA23B7-31AE-451A-9102-FFC715D1CD95}" srcOrd="0" destOrd="0" presId="urn:microsoft.com/office/officeart/2005/8/layout/vList2"/>
    <dgm:cxn modelId="{293004E1-4A2D-42BB-9378-BAABB323AD3D}" srcId="{853374C4-B566-4262-9325-C21ED95D3160}" destId="{C23ABF36-E7DE-48BD-A9E5-432BDED580A8}" srcOrd="1" destOrd="0" parTransId="{C644A383-F057-4E80-8D43-05A4EA8CE4B1}" sibTransId="{D97986CC-FB5B-453B-A5B8-2CB0592781CB}"/>
    <dgm:cxn modelId="{B73B0D3E-ED4B-4F7C-A49B-8C3C214DE5C3}" srcId="{853374C4-B566-4262-9325-C21ED95D3160}" destId="{E5FA4A77-1800-42F1-A18B-B01A3AA3729A}" srcOrd="3" destOrd="0" parTransId="{87C270BD-FF5B-4F6A-915F-7EE30738EEBA}" sibTransId="{A7440674-1323-4BFE-9547-796D1473EE8A}"/>
    <dgm:cxn modelId="{09A75E29-B568-4195-9CA5-4269EB3C1031}" type="presParOf" srcId="{E2DA23B7-31AE-451A-9102-FFC715D1CD95}" destId="{DD36E2E5-27D8-4404-9340-DCE527498F8D}" srcOrd="0" destOrd="0" presId="urn:microsoft.com/office/officeart/2005/8/layout/vList2"/>
    <dgm:cxn modelId="{B7EBAD28-B7B4-42BD-A5AD-2028950D0AB9}" type="presParOf" srcId="{E2DA23B7-31AE-451A-9102-FFC715D1CD95}" destId="{63910949-BF1A-4D59-9011-003EAD4FA2EA}" srcOrd="1" destOrd="0" presId="urn:microsoft.com/office/officeart/2005/8/layout/vList2"/>
    <dgm:cxn modelId="{A6D47687-F88E-4F56-8E2D-E1300F98816B}" type="presParOf" srcId="{E2DA23B7-31AE-451A-9102-FFC715D1CD95}" destId="{F7575060-747F-4ADA-9890-1DAD1DB40638}" srcOrd="2" destOrd="0" presId="urn:microsoft.com/office/officeart/2005/8/layout/vList2"/>
    <dgm:cxn modelId="{A66A377F-8514-4B4B-B7F0-3994B38196EB}" type="presParOf" srcId="{E2DA23B7-31AE-451A-9102-FFC715D1CD95}" destId="{9DBF275C-035B-4FFD-BEB7-DCE95654C682}" srcOrd="3" destOrd="0" presId="urn:microsoft.com/office/officeart/2005/8/layout/vList2"/>
    <dgm:cxn modelId="{C0BCEEE9-485F-492B-B6D4-2D0EF4805FA4}" type="presParOf" srcId="{E2DA23B7-31AE-451A-9102-FFC715D1CD95}" destId="{9739A422-9766-463D-90B8-7EE0C1C9C5FB}" srcOrd="4" destOrd="0" presId="urn:microsoft.com/office/officeart/2005/8/layout/vList2"/>
    <dgm:cxn modelId="{806841CE-DF5B-4E3A-B765-A656C41AFCD4}" type="presParOf" srcId="{E2DA23B7-31AE-451A-9102-FFC715D1CD95}" destId="{528A1B0F-EA66-4747-9BE5-5011B6BB4AB4}" srcOrd="5" destOrd="0" presId="urn:microsoft.com/office/officeart/2005/8/layout/vList2"/>
    <dgm:cxn modelId="{4ADA52CD-FBC8-41DE-88F4-4F983785C11C}" type="presParOf" srcId="{E2DA23B7-31AE-451A-9102-FFC715D1CD95}" destId="{D0EE380F-D578-4D4C-940C-1C7B5BABAB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B7CB42-CE18-4D1D-951D-BC125C0F52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CC9E9BA-E1CF-4C70-95AD-563AC4C1D98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5400" b="1" dirty="0" smtClean="0">
              <a:latin typeface="Arial" panose="020B0604020202020204" pitchFamily="34" charset="0"/>
              <a:cs typeface="Arial" panose="020B0604020202020204" pitchFamily="34" charset="0"/>
            </a:rPr>
            <a:t>المؤتمر الدولي الطبي الثاني - حماه</a:t>
          </a:r>
        </a:p>
        <a:p>
          <a:pPr algn="ctr" rtl="1"/>
          <a:r>
            <a:rPr lang="ar-SA" sz="5400" b="1" dirty="0" smtClean="0">
              <a:latin typeface="Arial" panose="020B0604020202020204" pitchFamily="34" charset="0"/>
              <a:cs typeface="Arial" panose="020B0604020202020204" pitchFamily="34" charset="0"/>
            </a:rPr>
            <a:t>18 – 19 – 20 آذار 2019</a:t>
          </a:r>
          <a:endParaRPr lang="ar-SA" sz="5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1143A0-1C7C-4BAE-B67E-86F20559B158}" type="parTrans" cxnId="{0ABECFF9-2D07-440E-B2A9-E8EC765680BB}">
      <dgm:prSet/>
      <dgm:spPr/>
      <dgm:t>
        <a:bodyPr/>
        <a:lstStyle/>
        <a:p>
          <a:pPr rtl="1"/>
          <a:endParaRPr lang="ar-SA"/>
        </a:p>
      </dgm:t>
    </dgm:pt>
    <dgm:pt modelId="{9A7DEDF0-E725-483B-BF4E-214DB4DB9234}" type="sibTrans" cxnId="{0ABECFF9-2D07-440E-B2A9-E8EC765680BB}">
      <dgm:prSet/>
      <dgm:spPr/>
      <dgm:t>
        <a:bodyPr/>
        <a:lstStyle/>
        <a:p>
          <a:pPr rtl="1"/>
          <a:endParaRPr lang="ar-SA"/>
        </a:p>
      </dgm:t>
    </dgm:pt>
    <dgm:pt modelId="{D9DA269B-AAE1-4B70-B6B9-B614E7786AC1}" type="pres">
      <dgm:prSet presAssocID="{75B7CB42-CE18-4D1D-951D-BC125C0F52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0209503-8765-4EF5-9733-00F42F424566}" type="pres">
      <dgm:prSet presAssocID="{CCC9E9BA-E1CF-4C70-95AD-563AC4C1D98A}" presName="parentText" presStyleLbl="node1" presStyleIdx="0" presStyleCnt="1" custScaleY="28391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0F94EF0-7F5A-4D41-AAB2-CAC86B249986}" type="presOf" srcId="{75B7CB42-CE18-4D1D-951D-BC125C0F52DF}" destId="{D9DA269B-AAE1-4B70-B6B9-B614E7786AC1}" srcOrd="0" destOrd="0" presId="urn:microsoft.com/office/officeart/2005/8/layout/vList2"/>
    <dgm:cxn modelId="{0ABECFF9-2D07-440E-B2A9-E8EC765680BB}" srcId="{75B7CB42-CE18-4D1D-951D-BC125C0F52DF}" destId="{CCC9E9BA-E1CF-4C70-95AD-563AC4C1D98A}" srcOrd="0" destOrd="0" parTransId="{9A1143A0-1C7C-4BAE-B67E-86F20559B158}" sibTransId="{9A7DEDF0-E725-483B-BF4E-214DB4DB9234}"/>
    <dgm:cxn modelId="{9EC3CBF2-5378-47D5-AF21-5B71B027190E}" type="presOf" srcId="{CCC9E9BA-E1CF-4C70-95AD-563AC4C1D98A}" destId="{10209503-8765-4EF5-9733-00F42F424566}" srcOrd="0" destOrd="0" presId="urn:microsoft.com/office/officeart/2005/8/layout/vList2"/>
    <dgm:cxn modelId="{1481F773-6723-4F4A-98CC-E905A76540DC}" type="presParOf" srcId="{D9DA269B-AAE1-4B70-B6B9-B614E7786AC1}" destId="{10209503-8765-4EF5-9733-00F42F424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FD60217-34A4-4FFF-B9C7-7B1E957C40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D7BDD87-AA6D-4815-A81C-BA9E1A5616FA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8DCB2-C8F2-4458-ACAF-6677CBB954BA}" type="sibTrans" cxnId="{12FE4C86-C85A-487A-9892-EB87B88A0677}">
      <dgm:prSet/>
      <dgm:spPr/>
      <dgm:t>
        <a:bodyPr/>
        <a:lstStyle/>
        <a:p>
          <a:pPr rtl="1"/>
          <a:endParaRPr lang="ar-SA"/>
        </a:p>
      </dgm:t>
    </dgm:pt>
    <dgm:pt modelId="{6074648D-3CC2-4F0C-A5AB-8F7F9336319A}" type="parTrans" cxnId="{12FE4C86-C85A-487A-9892-EB87B88A0677}">
      <dgm:prSet/>
      <dgm:spPr/>
      <dgm:t>
        <a:bodyPr/>
        <a:lstStyle/>
        <a:p>
          <a:pPr rtl="1"/>
          <a:endParaRPr lang="ar-SA"/>
        </a:p>
      </dgm:t>
    </dgm:pt>
    <dgm:pt modelId="{6A14EAF8-6F32-41EC-BDBC-375970742A10}" type="pres">
      <dgm:prSet presAssocID="{FFD60217-34A4-4FFF-B9C7-7B1E957C40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D3A609E-7DD6-4E89-BB60-5C66EAA3108A}" type="pres">
      <dgm:prSet presAssocID="{3D7BDD87-AA6D-4815-A81C-BA9E1A5616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8191AE3-6DFB-4993-B3AD-9F642EFE57C0}" type="presOf" srcId="{3D7BDD87-AA6D-4815-A81C-BA9E1A5616FA}" destId="{8D3A609E-7DD6-4E89-BB60-5C66EAA3108A}" srcOrd="0" destOrd="0" presId="urn:microsoft.com/office/officeart/2005/8/layout/vList2"/>
    <dgm:cxn modelId="{2ED258ED-2595-456B-A7BF-AF90B669FB64}" type="presOf" srcId="{FFD60217-34A4-4FFF-B9C7-7B1E957C4037}" destId="{6A14EAF8-6F32-41EC-BDBC-375970742A10}" srcOrd="0" destOrd="0" presId="urn:microsoft.com/office/officeart/2005/8/layout/vList2"/>
    <dgm:cxn modelId="{12FE4C86-C85A-487A-9892-EB87B88A0677}" srcId="{FFD60217-34A4-4FFF-B9C7-7B1E957C4037}" destId="{3D7BDD87-AA6D-4815-A81C-BA9E1A5616FA}" srcOrd="0" destOrd="0" parTransId="{6074648D-3CC2-4F0C-A5AB-8F7F9336319A}" sibTransId="{6098DCB2-C8F2-4458-ACAF-6677CBB954BA}"/>
    <dgm:cxn modelId="{81143C05-04F2-49F6-ADBD-0649CEDD20EC}" type="presParOf" srcId="{6A14EAF8-6F32-41EC-BDBC-375970742A10}" destId="{8D3A609E-7DD6-4E89-BB60-5C66EAA310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0F9B00-CCF8-4E33-B014-5BE96ACAE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201F9E8-F6B2-4101-9394-1520A1274E5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هذه المرحلة قد تمتد عدة </a:t>
          </a:r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أسابيع، وحسب الحالة العامة للمريض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D6227-FDEA-4442-8264-3C517145A997}" type="parTrans" cxnId="{49EF47D6-8416-4A5E-ACBE-8379499340C3}">
      <dgm:prSet/>
      <dgm:spPr/>
      <dgm:t>
        <a:bodyPr/>
        <a:lstStyle/>
        <a:p>
          <a:pPr rtl="1"/>
          <a:endParaRPr lang="ar-SA"/>
        </a:p>
      </dgm:t>
    </dgm:pt>
    <dgm:pt modelId="{F9AE8CE0-A9EC-47A2-80C6-229A6D5863E3}" type="sibTrans" cxnId="{49EF47D6-8416-4A5E-ACBE-8379499340C3}">
      <dgm:prSet/>
      <dgm:spPr/>
      <dgm:t>
        <a:bodyPr/>
        <a:lstStyle/>
        <a:p>
          <a:pPr rtl="1"/>
          <a:endParaRPr lang="ar-SA"/>
        </a:p>
      </dgm:t>
    </dgm:pt>
    <dgm:pt modelId="{5124F79E-92BD-4BA9-9857-D3465583B4D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وهنا تكون الفرصة لفريق إعادة التأهيل للقاء المريض وتقييم رغباته وحاجاته لما بعد البتر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5B58B8-D54A-49CB-9151-18381972437C}" type="parTrans" cxnId="{9B5C3207-DDCC-4960-B9B1-776FD0BD511C}">
      <dgm:prSet/>
      <dgm:spPr/>
      <dgm:t>
        <a:bodyPr/>
        <a:lstStyle/>
        <a:p>
          <a:pPr rtl="1"/>
          <a:endParaRPr lang="ar-SA"/>
        </a:p>
      </dgm:t>
    </dgm:pt>
    <dgm:pt modelId="{08773A86-53F0-473D-9EBD-1A50766018BD}" type="sibTrans" cxnId="{9B5C3207-DDCC-4960-B9B1-776FD0BD511C}">
      <dgm:prSet/>
      <dgm:spPr/>
      <dgm:t>
        <a:bodyPr/>
        <a:lstStyle/>
        <a:p>
          <a:pPr rtl="1"/>
          <a:endParaRPr lang="ar-SA"/>
        </a:p>
      </dgm:t>
    </dgm:pt>
    <dgm:pt modelId="{2881CDC6-ED31-4F5A-968B-AFB9C779A10F}" type="pres">
      <dgm:prSet presAssocID="{BD0F9B00-CCF8-4E33-B014-5BE96ACAEF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EA1CDC8-3704-4C88-B9C1-3892898B40FA}" type="pres">
      <dgm:prSet presAssocID="{A201F9E8-F6B2-4101-9394-1520A1274E5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4B40B4-3534-4611-B8C6-6A82DC1F8D36}" type="pres">
      <dgm:prSet presAssocID="{F9AE8CE0-A9EC-47A2-80C6-229A6D5863E3}" presName="spacer" presStyleCnt="0"/>
      <dgm:spPr/>
    </dgm:pt>
    <dgm:pt modelId="{6CA44F47-1CE0-4E18-A084-A8846FD9953C}" type="pres">
      <dgm:prSet presAssocID="{5124F79E-92BD-4BA9-9857-D3465583B4D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B5C3207-DDCC-4960-B9B1-776FD0BD511C}" srcId="{BD0F9B00-CCF8-4E33-B014-5BE96ACAEFF6}" destId="{5124F79E-92BD-4BA9-9857-D3465583B4DC}" srcOrd="1" destOrd="0" parTransId="{3D5B58B8-D54A-49CB-9151-18381972437C}" sibTransId="{08773A86-53F0-473D-9EBD-1A50766018BD}"/>
    <dgm:cxn modelId="{944ADBFB-139D-467C-B972-FE16049404F2}" type="presOf" srcId="{BD0F9B00-CCF8-4E33-B014-5BE96ACAEFF6}" destId="{2881CDC6-ED31-4F5A-968B-AFB9C779A10F}" srcOrd="0" destOrd="0" presId="urn:microsoft.com/office/officeart/2005/8/layout/vList2"/>
    <dgm:cxn modelId="{49EF47D6-8416-4A5E-ACBE-8379499340C3}" srcId="{BD0F9B00-CCF8-4E33-B014-5BE96ACAEFF6}" destId="{A201F9E8-F6B2-4101-9394-1520A1274E5B}" srcOrd="0" destOrd="0" parTransId="{EEED6227-FDEA-4442-8264-3C517145A997}" sibTransId="{F9AE8CE0-A9EC-47A2-80C6-229A6D5863E3}"/>
    <dgm:cxn modelId="{971FECC9-1769-4BF1-8B5E-57461A2E2F88}" type="presOf" srcId="{5124F79E-92BD-4BA9-9857-D3465583B4DC}" destId="{6CA44F47-1CE0-4E18-A084-A8846FD9953C}" srcOrd="0" destOrd="0" presId="urn:microsoft.com/office/officeart/2005/8/layout/vList2"/>
    <dgm:cxn modelId="{E5A48B75-CE9E-4F81-9668-947B8A37D58F}" type="presOf" srcId="{A201F9E8-F6B2-4101-9394-1520A1274E5B}" destId="{6EA1CDC8-3704-4C88-B9C1-3892898B40FA}" srcOrd="0" destOrd="0" presId="urn:microsoft.com/office/officeart/2005/8/layout/vList2"/>
    <dgm:cxn modelId="{E971E84A-47B3-432B-A0BA-821494DC2639}" type="presParOf" srcId="{2881CDC6-ED31-4F5A-968B-AFB9C779A10F}" destId="{6EA1CDC8-3704-4C88-B9C1-3892898B40FA}" srcOrd="0" destOrd="0" presId="urn:microsoft.com/office/officeart/2005/8/layout/vList2"/>
    <dgm:cxn modelId="{D2CC08CE-6349-4B3B-B6C3-95924C44455B}" type="presParOf" srcId="{2881CDC6-ED31-4F5A-968B-AFB9C779A10F}" destId="{354B40B4-3534-4611-B8C6-6A82DC1F8D36}" srcOrd="1" destOrd="0" presId="urn:microsoft.com/office/officeart/2005/8/layout/vList2"/>
    <dgm:cxn modelId="{A50FFDDD-DCC8-41B5-A40A-BAD9FE845C03}" type="presParOf" srcId="{2881CDC6-ED31-4F5A-968B-AFB9C779A10F}" destId="{6CA44F47-1CE0-4E18-A084-A8846FD995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6B1F294-5728-4725-9817-194C299FA3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46B2050-4439-4544-A555-1B3AF6A04BAF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BCE6B-C926-491D-B180-AF88D2039B04}" type="parTrans" cxnId="{5E8F3EFE-33E7-4E7E-9B42-65ECD0F31304}">
      <dgm:prSet/>
      <dgm:spPr/>
      <dgm:t>
        <a:bodyPr/>
        <a:lstStyle/>
        <a:p>
          <a:pPr rtl="1"/>
          <a:endParaRPr lang="ar-SA"/>
        </a:p>
      </dgm:t>
    </dgm:pt>
    <dgm:pt modelId="{B6A93007-6F5A-4040-910D-C79E9CA6DB73}" type="sibTrans" cxnId="{5E8F3EFE-33E7-4E7E-9B42-65ECD0F31304}">
      <dgm:prSet/>
      <dgm:spPr/>
      <dgm:t>
        <a:bodyPr/>
        <a:lstStyle/>
        <a:p>
          <a:pPr rtl="1"/>
          <a:endParaRPr lang="ar-SA"/>
        </a:p>
      </dgm:t>
    </dgm:pt>
    <dgm:pt modelId="{E23201E2-23EC-4E5D-B261-11C3E0D97C5D}" type="pres">
      <dgm:prSet presAssocID="{46B1F294-5728-4725-9817-194C299FA3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59F7D92-539A-439E-A4A0-79C77F70115F}" type="pres">
      <dgm:prSet presAssocID="{046B2050-4439-4544-A555-1B3AF6A04B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E8F3EFE-33E7-4E7E-9B42-65ECD0F31304}" srcId="{46B1F294-5728-4725-9817-194C299FA3CB}" destId="{046B2050-4439-4544-A555-1B3AF6A04BAF}" srcOrd="0" destOrd="0" parTransId="{873BCE6B-C926-491D-B180-AF88D2039B04}" sibTransId="{B6A93007-6F5A-4040-910D-C79E9CA6DB73}"/>
    <dgm:cxn modelId="{D831BB0D-933C-492D-A74D-E7B24470BD5A}" type="presOf" srcId="{46B1F294-5728-4725-9817-194C299FA3CB}" destId="{E23201E2-23EC-4E5D-B261-11C3E0D97C5D}" srcOrd="0" destOrd="0" presId="urn:microsoft.com/office/officeart/2005/8/layout/vList2"/>
    <dgm:cxn modelId="{2E4C12BF-9383-4B0B-B853-B7565A8A8D13}" type="presOf" srcId="{046B2050-4439-4544-A555-1B3AF6A04BAF}" destId="{059F7D92-539A-439E-A4A0-79C77F70115F}" srcOrd="0" destOrd="0" presId="urn:microsoft.com/office/officeart/2005/8/layout/vList2"/>
    <dgm:cxn modelId="{96548AE1-C117-4DCE-A767-D00E7304F14B}" type="presParOf" srcId="{E23201E2-23EC-4E5D-B261-11C3E0D97C5D}" destId="{059F7D92-539A-439E-A4A0-79C77F7011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873C008-5209-432E-BB4B-9BD0C934BF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C5126D5-844E-4E73-8532-C7AFD1E915A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هنا يجب أن يتعلم المريض على كيفية تغيير ظروفه وحالته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03500-34C5-4CA7-B127-CD55396F7857}" type="parTrans" cxnId="{568FBE07-B2AE-4D81-BC80-7B6061536EA0}">
      <dgm:prSet/>
      <dgm:spPr/>
      <dgm:t>
        <a:bodyPr/>
        <a:lstStyle/>
        <a:p>
          <a:pPr rtl="1"/>
          <a:endParaRPr lang="ar-SA"/>
        </a:p>
      </dgm:t>
    </dgm:pt>
    <dgm:pt modelId="{68CBD320-DC09-4B5A-9DF9-E207EAE95CB8}" type="sibTrans" cxnId="{568FBE07-B2AE-4D81-BC80-7B6061536EA0}">
      <dgm:prSet/>
      <dgm:spPr/>
      <dgm:t>
        <a:bodyPr/>
        <a:lstStyle/>
        <a:p>
          <a:pPr rtl="1"/>
          <a:endParaRPr lang="ar-SA"/>
        </a:p>
      </dgm:t>
    </dgm:pt>
    <dgm:pt modelId="{42D728C8-D8C5-4619-9A1D-C229441304B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معرفة ماذا سيتعرض له وكيف يتغلب على حالته المرضية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C1DE06-9619-4804-A436-F31CCDAC673A}" type="parTrans" cxnId="{EC6C70EC-FFC0-4A9E-93F3-F50045204D9E}">
      <dgm:prSet/>
      <dgm:spPr/>
      <dgm:t>
        <a:bodyPr/>
        <a:lstStyle/>
        <a:p>
          <a:pPr rtl="1"/>
          <a:endParaRPr lang="ar-SA"/>
        </a:p>
      </dgm:t>
    </dgm:pt>
    <dgm:pt modelId="{39FE57C0-E1B1-4B0B-9CCA-0E858FCB85E5}" type="sibTrans" cxnId="{EC6C70EC-FFC0-4A9E-93F3-F50045204D9E}">
      <dgm:prSet/>
      <dgm:spPr/>
      <dgm:t>
        <a:bodyPr/>
        <a:lstStyle/>
        <a:p>
          <a:pPr rtl="1"/>
          <a:endParaRPr lang="ar-SA"/>
        </a:p>
      </dgm:t>
    </dgm:pt>
    <dgm:pt modelId="{AFF446F7-F596-456E-A3CA-096F6D84C3F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من الأفضل أن يلتقي مع مرضى لديهم بتر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3448B-CB9B-49C3-90DC-F257B68F9FA2}" type="parTrans" cxnId="{70F43717-F13E-424E-991B-57A37F1EBCD1}">
      <dgm:prSet/>
      <dgm:spPr/>
      <dgm:t>
        <a:bodyPr/>
        <a:lstStyle/>
        <a:p>
          <a:pPr rtl="1"/>
          <a:endParaRPr lang="ar-SA"/>
        </a:p>
      </dgm:t>
    </dgm:pt>
    <dgm:pt modelId="{5941868E-089B-468D-91CA-10858EA6DCD1}" type="sibTrans" cxnId="{70F43717-F13E-424E-991B-57A37F1EBCD1}">
      <dgm:prSet/>
      <dgm:spPr/>
      <dgm:t>
        <a:bodyPr/>
        <a:lstStyle/>
        <a:p>
          <a:pPr rtl="1"/>
          <a:endParaRPr lang="ar-SA"/>
        </a:p>
      </dgm:t>
    </dgm:pt>
    <dgm:pt modelId="{7DD30220-E06A-4CC9-9BE3-80C5C887F12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ليتعلم منهم طرق التأقلم مع حالة البتر والطرف الصناعي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11EA5C-C3DD-42AE-9686-A3429B8E9397}" type="parTrans" cxnId="{913092A6-DEA0-4891-AF0C-527205625F2D}">
      <dgm:prSet/>
      <dgm:spPr/>
      <dgm:t>
        <a:bodyPr/>
        <a:lstStyle/>
        <a:p>
          <a:pPr rtl="1"/>
          <a:endParaRPr lang="ar-SA"/>
        </a:p>
      </dgm:t>
    </dgm:pt>
    <dgm:pt modelId="{C5B353B5-123D-4F00-8BF5-28B8D20BC735}" type="sibTrans" cxnId="{913092A6-DEA0-4891-AF0C-527205625F2D}">
      <dgm:prSet/>
      <dgm:spPr/>
      <dgm:t>
        <a:bodyPr/>
        <a:lstStyle/>
        <a:p>
          <a:pPr rtl="1"/>
          <a:endParaRPr lang="ar-SA"/>
        </a:p>
      </dgm:t>
    </dgm:pt>
    <dgm:pt modelId="{FAB3E23B-CDD6-46AC-9FA6-3440F9CDFBE0}" type="pres">
      <dgm:prSet presAssocID="{E873C008-5209-432E-BB4B-9BD0C934BF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E0F2C89-E935-4D15-A149-262425F6F749}" type="pres">
      <dgm:prSet presAssocID="{9C5126D5-844E-4E73-8532-C7AFD1E915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3544F4-D534-4670-ADA1-E787B00AEE49}" type="pres">
      <dgm:prSet presAssocID="{68CBD320-DC09-4B5A-9DF9-E207EAE95CB8}" presName="spacer" presStyleCnt="0"/>
      <dgm:spPr/>
    </dgm:pt>
    <dgm:pt modelId="{E91FE02C-E334-4EC6-BCF9-5F2177121D1A}" type="pres">
      <dgm:prSet presAssocID="{42D728C8-D8C5-4619-9A1D-C229441304B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04E436-9716-4F0C-9696-BEC1E3E8A00A}" type="pres">
      <dgm:prSet presAssocID="{39FE57C0-E1B1-4B0B-9CCA-0E858FCB85E5}" presName="spacer" presStyleCnt="0"/>
      <dgm:spPr/>
    </dgm:pt>
    <dgm:pt modelId="{1C6F83B2-AB3B-46CE-9360-A0B25785B67B}" type="pres">
      <dgm:prSet presAssocID="{AFF446F7-F596-456E-A3CA-096F6D84C3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3575CF-566D-4293-8940-351210A43988}" type="pres">
      <dgm:prSet presAssocID="{5941868E-089B-468D-91CA-10858EA6DCD1}" presName="spacer" presStyleCnt="0"/>
      <dgm:spPr/>
    </dgm:pt>
    <dgm:pt modelId="{0522A9F5-1036-4BA4-A338-1A07A7E8ADD7}" type="pres">
      <dgm:prSet presAssocID="{7DD30220-E06A-4CC9-9BE3-80C5C887F12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68FBE07-B2AE-4D81-BC80-7B6061536EA0}" srcId="{E873C008-5209-432E-BB4B-9BD0C934BFCF}" destId="{9C5126D5-844E-4E73-8532-C7AFD1E915A6}" srcOrd="0" destOrd="0" parTransId="{F6D03500-34C5-4CA7-B127-CD55396F7857}" sibTransId="{68CBD320-DC09-4B5A-9DF9-E207EAE95CB8}"/>
    <dgm:cxn modelId="{F20BEA99-D932-4479-B047-D14D1A873D32}" type="presOf" srcId="{AFF446F7-F596-456E-A3CA-096F6D84C3F7}" destId="{1C6F83B2-AB3B-46CE-9360-A0B25785B67B}" srcOrd="0" destOrd="0" presId="urn:microsoft.com/office/officeart/2005/8/layout/vList2"/>
    <dgm:cxn modelId="{93D3E85A-69C8-4454-A1E8-7DB50DF70313}" type="presOf" srcId="{E873C008-5209-432E-BB4B-9BD0C934BFCF}" destId="{FAB3E23B-CDD6-46AC-9FA6-3440F9CDFBE0}" srcOrd="0" destOrd="0" presId="urn:microsoft.com/office/officeart/2005/8/layout/vList2"/>
    <dgm:cxn modelId="{AA62C0AD-EE5D-46EE-A385-7D308BA0AB75}" type="presOf" srcId="{7DD30220-E06A-4CC9-9BE3-80C5C887F12D}" destId="{0522A9F5-1036-4BA4-A338-1A07A7E8ADD7}" srcOrd="0" destOrd="0" presId="urn:microsoft.com/office/officeart/2005/8/layout/vList2"/>
    <dgm:cxn modelId="{EC6C70EC-FFC0-4A9E-93F3-F50045204D9E}" srcId="{E873C008-5209-432E-BB4B-9BD0C934BFCF}" destId="{42D728C8-D8C5-4619-9A1D-C229441304B5}" srcOrd="1" destOrd="0" parTransId="{8BC1DE06-9619-4804-A436-F31CCDAC673A}" sibTransId="{39FE57C0-E1B1-4B0B-9CCA-0E858FCB85E5}"/>
    <dgm:cxn modelId="{70F43717-F13E-424E-991B-57A37F1EBCD1}" srcId="{E873C008-5209-432E-BB4B-9BD0C934BFCF}" destId="{AFF446F7-F596-456E-A3CA-096F6D84C3F7}" srcOrd="2" destOrd="0" parTransId="{6793448B-CB9B-49C3-90DC-F257B68F9FA2}" sibTransId="{5941868E-089B-468D-91CA-10858EA6DCD1}"/>
    <dgm:cxn modelId="{15135F46-73B9-4FC0-9D5F-9E2612AEE9B0}" type="presOf" srcId="{9C5126D5-844E-4E73-8532-C7AFD1E915A6}" destId="{DE0F2C89-E935-4D15-A149-262425F6F749}" srcOrd="0" destOrd="0" presId="urn:microsoft.com/office/officeart/2005/8/layout/vList2"/>
    <dgm:cxn modelId="{913092A6-DEA0-4891-AF0C-527205625F2D}" srcId="{E873C008-5209-432E-BB4B-9BD0C934BFCF}" destId="{7DD30220-E06A-4CC9-9BE3-80C5C887F12D}" srcOrd="3" destOrd="0" parTransId="{8911EA5C-C3DD-42AE-9686-A3429B8E9397}" sibTransId="{C5B353B5-123D-4F00-8BF5-28B8D20BC735}"/>
    <dgm:cxn modelId="{2003EC3A-7EAE-4D48-B17F-0F78D977434D}" type="presOf" srcId="{42D728C8-D8C5-4619-9A1D-C229441304B5}" destId="{E91FE02C-E334-4EC6-BCF9-5F2177121D1A}" srcOrd="0" destOrd="0" presId="urn:microsoft.com/office/officeart/2005/8/layout/vList2"/>
    <dgm:cxn modelId="{E9902007-575A-4791-A2B0-3F85BB94C885}" type="presParOf" srcId="{FAB3E23B-CDD6-46AC-9FA6-3440F9CDFBE0}" destId="{DE0F2C89-E935-4D15-A149-262425F6F749}" srcOrd="0" destOrd="0" presId="urn:microsoft.com/office/officeart/2005/8/layout/vList2"/>
    <dgm:cxn modelId="{682C17DA-D7BA-4F24-835D-D8264263B4AB}" type="presParOf" srcId="{FAB3E23B-CDD6-46AC-9FA6-3440F9CDFBE0}" destId="{EC3544F4-D534-4670-ADA1-E787B00AEE49}" srcOrd="1" destOrd="0" presId="urn:microsoft.com/office/officeart/2005/8/layout/vList2"/>
    <dgm:cxn modelId="{31C443BF-9617-41A5-AD83-2DE68567E127}" type="presParOf" srcId="{FAB3E23B-CDD6-46AC-9FA6-3440F9CDFBE0}" destId="{E91FE02C-E334-4EC6-BCF9-5F2177121D1A}" srcOrd="2" destOrd="0" presId="urn:microsoft.com/office/officeart/2005/8/layout/vList2"/>
    <dgm:cxn modelId="{00AFF1B1-F6B0-4A5A-9693-D00425C63218}" type="presParOf" srcId="{FAB3E23B-CDD6-46AC-9FA6-3440F9CDFBE0}" destId="{7D04E436-9716-4F0C-9696-BEC1E3E8A00A}" srcOrd="3" destOrd="0" presId="urn:microsoft.com/office/officeart/2005/8/layout/vList2"/>
    <dgm:cxn modelId="{D72B2EAD-E191-4BA2-9A05-FDE32C1BB513}" type="presParOf" srcId="{FAB3E23B-CDD6-46AC-9FA6-3440F9CDFBE0}" destId="{1C6F83B2-AB3B-46CE-9360-A0B25785B67B}" srcOrd="4" destOrd="0" presId="urn:microsoft.com/office/officeart/2005/8/layout/vList2"/>
    <dgm:cxn modelId="{BC650B2B-C56E-47DA-AE0B-7627E301B225}" type="presParOf" srcId="{FAB3E23B-CDD6-46AC-9FA6-3440F9CDFBE0}" destId="{EB3575CF-566D-4293-8940-351210A43988}" srcOrd="5" destOrd="0" presId="urn:microsoft.com/office/officeart/2005/8/layout/vList2"/>
    <dgm:cxn modelId="{3BCE6879-E899-403D-8343-D89F16AF1589}" type="presParOf" srcId="{FAB3E23B-CDD6-46AC-9FA6-3440F9CDFBE0}" destId="{0522A9F5-1036-4BA4-A338-1A07A7E8AD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513742-E2C9-4B19-93A2-847A7E6F52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F714DD8-B2F8-4312-B6DB-22AA84F64407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F860B0-28C9-4986-AE2B-D393FE941034}" type="parTrans" cxnId="{36EFE89B-B864-4C33-AF85-BC4DDD0A1043}">
      <dgm:prSet/>
      <dgm:spPr/>
      <dgm:t>
        <a:bodyPr/>
        <a:lstStyle/>
        <a:p>
          <a:pPr rtl="1"/>
          <a:endParaRPr lang="ar-SA"/>
        </a:p>
      </dgm:t>
    </dgm:pt>
    <dgm:pt modelId="{22DE2582-6F03-4062-9311-6502D819598E}" type="sibTrans" cxnId="{36EFE89B-B864-4C33-AF85-BC4DDD0A1043}">
      <dgm:prSet/>
      <dgm:spPr/>
      <dgm:t>
        <a:bodyPr/>
        <a:lstStyle/>
        <a:p>
          <a:pPr rtl="1"/>
          <a:endParaRPr lang="ar-SA"/>
        </a:p>
      </dgm:t>
    </dgm:pt>
    <dgm:pt modelId="{456ED276-0D87-4031-9EF0-C1847D7C706A}" type="pres">
      <dgm:prSet presAssocID="{16513742-E2C9-4B19-93A2-847A7E6F5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5A35F01-10A3-4BC5-89F2-4D04C4F43EB8}" type="pres">
      <dgm:prSet presAssocID="{9F714DD8-B2F8-4312-B6DB-22AA84F644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60A4136-21CA-43FA-B0FB-5C49427BF9FF}" type="presOf" srcId="{9F714DD8-B2F8-4312-B6DB-22AA84F64407}" destId="{B5A35F01-10A3-4BC5-89F2-4D04C4F43EB8}" srcOrd="0" destOrd="0" presId="urn:microsoft.com/office/officeart/2005/8/layout/vList2"/>
    <dgm:cxn modelId="{36EFE89B-B864-4C33-AF85-BC4DDD0A1043}" srcId="{16513742-E2C9-4B19-93A2-847A7E6F5264}" destId="{9F714DD8-B2F8-4312-B6DB-22AA84F64407}" srcOrd="0" destOrd="0" parTransId="{10F860B0-28C9-4986-AE2B-D393FE941034}" sibTransId="{22DE2582-6F03-4062-9311-6502D819598E}"/>
    <dgm:cxn modelId="{4B47F599-E6D6-4ABF-9AC3-08979805F8FB}" type="presOf" srcId="{16513742-E2C9-4B19-93A2-847A7E6F5264}" destId="{456ED276-0D87-4031-9EF0-C1847D7C706A}" srcOrd="0" destOrd="0" presId="urn:microsoft.com/office/officeart/2005/8/layout/vList2"/>
    <dgm:cxn modelId="{32DB8E7D-0959-40E7-9219-9E7C1895264D}" type="presParOf" srcId="{456ED276-0D87-4031-9EF0-C1847D7C706A}" destId="{B5A35F01-10A3-4BC5-89F2-4D04C4F43E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14885C4-A10F-4FE5-AA7B-5A730C2BF2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841C928-B8F5-421A-A82F-01EF7F75CFB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بتور الطرف السفلي قد تكون مرضية أو رضية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90132-43F9-40D2-9A75-367169CD366B}" type="parTrans" cxnId="{DE9B96E8-F48F-4985-91F4-A5306B65BAC3}">
      <dgm:prSet/>
      <dgm:spPr/>
      <dgm:t>
        <a:bodyPr/>
        <a:lstStyle/>
        <a:p>
          <a:pPr rtl="1"/>
          <a:endParaRPr lang="ar-SA"/>
        </a:p>
      </dgm:t>
    </dgm:pt>
    <dgm:pt modelId="{F5CE35CB-DBB1-4188-AECC-4B4EE2AFE5EC}" type="sibTrans" cxnId="{DE9B96E8-F48F-4985-91F4-A5306B65BAC3}">
      <dgm:prSet/>
      <dgm:spPr/>
      <dgm:t>
        <a:bodyPr/>
        <a:lstStyle/>
        <a:p>
          <a:pPr rtl="1"/>
          <a:endParaRPr lang="ar-SA"/>
        </a:p>
      </dgm:t>
    </dgm:pt>
    <dgm:pt modelId="{7598CFBE-A773-4AD0-8C53-AC0A0525D3B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إذا كانت مرضية فيمكن التحضير لها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238CD2-9F8A-40E2-85A7-7A469AE0F8CA}" type="parTrans" cxnId="{899456E9-252A-4C1F-9495-BB96C2347C9A}">
      <dgm:prSet/>
      <dgm:spPr/>
      <dgm:t>
        <a:bodyPr/>
        <a:lstStyle/>
        <a:p>
          <a:pPr rtl="1"/>
          <a:endParaRPr lang="ar-SA"/>
        </a:p>
      </dgm:t>
    </dgm:pt>
    <dgm:pt modelId="{4CDAD537-6E58-4EA0-86D9-A5055E2D430D}" type="sibTrans" cxnId="{899456E9-252A-4C1F-9495-BB96C2347C9A}">
      <dgm:prSet/>
      <dgm:spPr/>
      <dgm:t>
        <a:bodyPr/>
        <a:lstStyle/>
        <a:p>
          <a:pPr rtl="1"/>
          <a:endParaRPr lang="ar-SA"/>
        </a:p>
      </dgm:t>
    </dgm:pt>
    <dgm:pt modelId="{69B3AFF1-97B5-4FA8-9BC9-8EC685240AD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علما أن المرضى الخاضعين للعلاج الفيزيائي قبل الجراحة هم قلة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D5B36-8718-4D5F-A082-2D0BD9A80378}" type="parTrans" cxnId="{7D24C424-5E53-4ADC-91F3-0CDF04BC31C1}">
      <dgm:prSet/>
      <dgm:spPr/>
      <dgm:t>
        <a:bodyPr/>
        <a:lstStyle/>
        <a:p>
          <a:pPr rtl="1"/>
          <a:endParaRPr lang="ar-SA"/>
        </a:p>
      </dgm:t>
    </dgm:pt>
    <dgm:pt modelId="{BFD3BE7D-6427-48BB-8CB8-EA100A027869}" type="sibTrans" cxnId="{7D24C424-5E53-4ADC-91F3-0CDF04BC31C1}">
      <dgm:prSet/>
      <dgm:spPr/>
      <dgm:t>
        <a:bodyPr/>
        <a:lstStyle/>
        <a:p>
          <a:pPr rtl="1"/>
          <a:endParaRPr lang="ar-SA"/>
        </a:p>
      </dgm:t>
    </dgm:pt>
    <dgm:pt modelId="{B03C5C0E-10FF-49A3-86C6-2FFC67D6C98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ولكن من المفيد تقوية العضلات التي ستبقى بعد البتر وكذلك عضلات الطرف السليم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3D675-A3B3-46AC-8406-980447ADD6E4}" type="parTrans" cxnId="{F481839F-21B6-4163-A89E-B2D108305E6A}">
      <dgm:prSet/>
      <dgm:spPr/>
      <dgm:t>
        <a:bodyPr/>
        <a:lstStyle/>
        <a:p>
          <a:pPr rtl="1"/>
          <a:endParaRPr lang="ar-SA"/>
        </a:p>
      </dgm:t>
    </dgm:pt>
    <dgm:pt modelId="{0E73444E-C5D2-4955-B409-FED09F9C9AF9}" type="sibTrans" cxnId="{F481839F-21B6-4163-A89E-B2D108305E6A}">
      <dgm:prSet/>
      <dgm:spPr/>
      <dgm:t>
        <a:bodyPr/>
        <a:lstStyle/>
        <a:p>
          <a:pPr rtl="1"/>
          <a:endParaRPr lang="ar-SA"/>
        </a:p>
      </dgm:t>
    </dgm:pt>
    <dgm:pt modelId="{5C8D1950-D4B5-425E-8D60-7894C6EAF09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ويفيد التدريب للطرف السليم ليكون جاهز لمساعدة المريض على الوقوف عليه اعتمادا على العكاكيز أو </a:t>
          </a:r>
          <a:r>
            <a:rPr lang="ar-SA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الووكر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أو ضمن المتوازي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C41E73-2A22-4003-A11B-11D65D887FC2}" type="parTrans" cxnId="{F2F9C556-3116-405D-BC61-A7917B10ED3E}">
      <dgm:prSet/>
      <dgm:spPr/>
      <dgm:t>
        <a:bodyPr/>
        <a:lstStyle/>
        <a:p>
          <a:pPr rtl="1"/>
          <a:endParaRPr lang="ar-SA"/>
        </a:p>
      </dgm:t>
    </dgm:pt>
    <dgm:pt modelId="{4F66067C-7D37-4BD9-B5ED-8E0EEC9D2217}" type="sibTrans" cxnId="{F2F9C556-3116-405D-BC61-A7917B10ED3E}">
      <dgm:prSet/>
      <dgm:spPr/>
      <dgm:t>
        <a:bodyPr/>
        <a:lstStyle/>
        <a:p>
          <a:pPr rtl="1"/>
          <a:endParaRPr lang="ar-SA"/>
        </a:p>
      </dgm:t>
    </dgm:pt>
    <dgm:pt modelId="{D0F4F240-4337-441A-86BC-80C32923DF9D}" type="pres">
      <dgm:prSet presAssocID="{214885C4-A10F-4FE5-AA7B-5A730C2BF2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5DF78D8-A40C-42AA-87B4-5F706572D989}" type="pres">
      <dgm:prSet presAssocID="{3841C928-B8F5-421A-A82F-01EF7F75CF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4C0E1A-AE64-4E10-A65A-01BFB43980AC}" type="pres">
      <dgm:prSet presAssocID="{F5CE35CB-DBB1-4188-AECC-4B4EE2AFE5EC}" presName="spacer" presStyleCnt="0"/>
      <dgm:spPr/>
    </dgm:pt>
    <dgm:pt modelId="{4D95BE40-ACBE-45C4-A22E-63829773DAAE}" type="pres">
      <dgm:prSet presAssocID="{7598CFBE-A773-4AD0-8C53-AC0A0525D3B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368395-4148-417E-8283-EF1EF5391CE3}" type="pres">
      <dgm:prSet presAssocID="{4CDAD537-6E58-4EA0-86D9-A5055E2D430D}" presName="spacer" presStyleCnt="0"/>
      <dgm:spPr/>
    </dgm:pt>
    <dgm:pt modelId="{5B5ED27F-8782-4936-B04E-49FBB630B3FD}" type="pres">
      <dgm:prSet presAssocID="{69B3AFF1-97B5-4FA8-9BC9-8EC685240A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B2835D-E543-43FE-9A89-76EB05D30B8E}" type="pres">
      <dgm:prSet presAssocID="{BFD3BE7D-6427-48BB-8CB8-EA100A027869}" presName="spacer" presStyleCnt="0"/>
      <dgm:spPr/>
    </dgm:pt>
    <dgm:pt modelId="{676B1C36-7660-489D-BE34-E16E82825A50}" type="pres">
      <dgm:prSet presAssocID="{B03C5C0E-10FF-49A3-86C6-2FFC67D6C98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926254C-FBC7-47D1-96B4-D439D01FCCA4}" type="pres">
      <dgm:prSet presAssocID="{0E73444E-C5D2-4955-B409-FED09F9C9AF9}" presName="spacer" presStyleCnt="0"/>
      <dgm:spPr/>
    </dgm:pt>
    <dgm:pt modelId="{6D20130E-73E6-44C1-8EC4-58A38DF1E391}" type="pres">
      <dgm:prSet presAssocID="{5C8D1950-D4B5-425E-8D60-7894C6EAF09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6E4E20-B890-4EBC-90A4-A93462634C1B}" type="presOf" srcId="{7598CFBE-A773-4AD0-8C53-AC0A0525D3B0}" destId="{4D95BE40-ACBE-45C4-A22E-63829773DAAE}" srcOrd="0" destOrd="0" presId="urn:microsoft.com/office/officeart/2005/8/layout/vList2"/>
    <dgm:cxn modelId="{F481839F-21B6-4163-A89E-B2D108305E6A}" srcId="{214885C4-A10F-4FE5-AA7B-5A730C2BF26F}" destId="{B03C5C0E-10FF-49A3-86C6-2FFC67D6C987}" srcOrd="3" destOrd="0" parTransId="{DE23D675-A3B3-46AC-8406-980447ADD6E4}" sibTransId="{0E73444E-C5D2-4955-B409-FED09F9C9AF9}"/>
    <dgm:cxn modelId="{F743E011-A7D3-4B17-B418-2F3E665588A5}" type="presOf" srcId="{5C8D1950-D4B5-425E-8D60-7894C6EAF093}" destId="{6D20130E-73E6-44C1-8EC4-58A38DF1E391}" srcOrd="0" destOrd="0" presId="urn:microsoft.com/office/officeart/2005/8/layout/vList2"/>
    <dgm:cxn modelId="{E7E4AFE9-330F-436E-8A55-8700E15DB2AA}" type="presOf" srcId="{69B3AFF1-97B5-4FA8-9BC9-8EC685240AD2}" destId="{5B5ED27F-8782-4936-B04E-49FBB630B3FD}" srcOrd="0" destOrd="0" presId="urn:microsoft.com/office/officeart/2005/8/layout/vList2"/>
    <dgm:cxn modelId="{DE9B96E8-F48F-4985-91F4-A5306B65BAC3}" srcId="{214885C4-A10F-4FE5-AA7B-5A730C2BF26F}" destId="{3841C928-B8F5-421A-A82F-01EF7F75CFB9}" srcOrd="0" destOrd="0" parTransId="{31990132-43F9-40D2-9A75-367169CD366B}" sibTransId="{F5CE35CB-DBB1-4188-AECC-4B4EE2AFE5EC}"/>
    <dgm:cxn modelId="{9A0D9074-A88A-47C2-9472-F534E96282BD}" type="presOf" srcId="{B03C5C0E-10FF-49A3-86C6-2FFC67D6C987}" destId="{676B1C36-7660-489D-BE34-E16E82825A50}" srcOrd="0" destOrd="0" presId="urn:microsoft.com/office/officeart/2005/8/layout/vList2"/>
    <dgm:cxn modelId="{6C9A4775-BA64-4B8B-B87D-7104C3B9D2AC}" type="presOf" srcId="{3841C928-B8F5-421A-A82F-01EF7F75CFB9}" destId="{25DF78D8-A40C-42AA-87B4-5F706572D989}" srcOrd="0" destOrd="0" presId="urn:microsoft.com/office/officeart/2005/8/layout/vList2"/>
    <dgm:cxn modelId="{899456E9-252A-4C1F-9495-BB96C2347C9A}" srcId="{214885C4-A10F-4FE5-AA7B-5A730C2BF26F}" destId="{7598CFBE-A773-4AD0-8C53-AC0A0525D3B0}" srcOrd="1" destOrd="0" parTransId="{71238CD2-9F8A-40E2-85A7-7A469AE0F8CA}" sibTransId="{4CDAD537-6E58-4EA0-86D9-A5055E2D430D}"/>
    <dgm:cxn modelId="{7D24C424-5E53-4ADC-91F3-0CDF04BC31C1}" srcId="{214885C4-A10F-4FE5-AA7B-5A730C2BF26F}" destId="{69B3AFF1-97B5-4FA8-9BC9-8EC685240AD2}" srcOrd="2" destOrd="0" parTransId="{159D5B36-8718-4D5F-A082-2D0BD9A80378}" sibTransId="{BFD3BE7D-6427-48BB-8CB8-EA100A027869}"/>
    <dgm:cxn modelId="{DCB73B71-E961-4A56-88F7-6BA2775CEBF5}" type="presOf" srcId="{214885C4-A10F-4FE5-AA7B-5A730C2BF26F}" destId="{D0F4F240-4337-441A-86BC-80C32923DF9D}" srcOrd="0" destOrd="0" presId="urn:microsoft.com/office/officeart/2005/8/layout/vList2"/>
    <dgm:cxn modelId="{F2F9C556-3116-405D-BC61-A7917B10ED3E}" srcId="{214885C4-A10F-4FE5-AA7B-5A730C2BF26F}" destId="{5C8D1950-D4B5-425E-8D60-7894C6EAF093}" srcOrd="4" destOrd="0" parTransId="{38C41E73-2A22-4003-A11B-11D65D887FC2}" sibTransId="{4F66067C-7D37-4BD9-B5ED-8E0EEC9D2217}"/>
    <dgm:cxn modelId="{34634278-17E5-48BF-B4B9-2FD2B5602D93}" type="presParOf" srcId="{D0F4F240-4337-441A-86BC-80C32923DF9D}" destId="{25DF78D8-A40C-42AA-87B4-5F706572D989}" srcOrd="0" destOrd="0" presId="urn:microsoft.com/office/officeart/2005/8/layout/vList2"/>
    <dgm:cxn modelId="{6E6597C3-ED87-430C-8D18-3064868125EA}" type="presParOf" srcId="{D0F4F240-4337-441A-86BC-80C32923DF9D}" destId="{D94C0E1A-AE64-4E10-A65A-01BFB43980AC}" srcOrd="1" destOrd="0" presId="urn:microsoft.com/office/officeart/2005/8/layout/vList2"/>
    <dgm:cxn modelId="{5346ED30-2E2C-485D-B087-C55CDC49D04B}" type="presParOf" srcId="{D0F4F240-4337-441A-86BC-80C32923DF9D}" destId="{4D95BE40-ACBE-45C4-A22E-63829773DAAE}" srcOrd="2" destOrd="0" presId="urn:microsoft.com/office/officeart/2005/8/layout/vList2"/>
    <dgm:cxn modelId="{FFC5149A-5BEF-4E7F-8D21-180277FA53B5}" type="presParOf" srcId="{D0F4F240-4337-441A-86BC-80C32923DF9D}" destId="{FB368395-4148-417E-8283-EF1EF5391CE3}" srcOrd="3" destOrd="0" presId="urn:microsoft.com/office/officeart/2005/8/layout/vList2"/>
    <dgm:cxn modelId="{5DFA3FEB-A205-4116-BD32-DBDCD3FECE3C}" type="presParOf" srcId="{D0F4F240-4337-441A-86BC-80C32923DF9D}" destId="{5B5ED27F-8782-4936-B04E-49FBB630B3FD}" srcOrd="4" destOrd="0" presId="urn:microsoft.com/office/officeart/2005/8/layout/vList2"/>
    <dgm:cxn modelId="{95A60684-DDD3-4A3C-B795-7A93EE5D25BD}" type="presParOf" srcId="{D0F4F240-4337-441A-86BC-80C32923DF9D}" destId="{58B2835D-E543-43FE-9A89-76EB05D30B8E}" srcOrd="5" destOrd="0" presId="urn:microsoft.com/office/officeart/2005/8/layout/vList2"/>
    <dgm:cxn modelId="{4C1F42D4-C527-4830-9947-A8BF2D2A32FC}" type="presParOf" srcId="{D0F4F240-4337-441A-86BC-80C32923DF9D}" destId="{676B1C36-7660-489D-BE34-E16E82825A50}" srcOrd="6" destOrd="0" presId="urn:microsoft.com/office/officeart/2005/8/layout/vList2"/>
    <dgm:cxn modelId="{15EE9182-0F54-4613-9E39-AC76AEF6049D}" type="presParOf" srcId="{D0F4F240-4337-441A-86BC-80C32923DF9D}" destId="{5926254C-FBC7-47D1-96B4-D439D01FCCA4}" srcOrd="7" destOrd="0" presId="urn:microsoft.com/office/officeart/2005/8/layout/vList2"/>
    <dgm:cxn modelId="{F70D8205-B880-4094-94CF-C6C1B58C1CCC}" type="presParOf" srcId="{D0F4F240-4337-441A-86BC-80C32923DF9D}" destId="{6D20130E-73E6-44C1-8EC4-58A38DF1E3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F93DD2E-FD45-4CEE-A66D-991D6225E2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E4EEDBB-5B4A-48F2-9CF7-1ADB9A59608F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التقييم في المرحلة قبل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2ADAFA-0374-415C-A851-5DD975771F9D}" type="parTrans" cxnId="{BEF813EE-032C-47D3-A244-78837B6E129A}">
      <dgm:prSet/>
      <dgm:spPr/>
      <dgm:t>
        <a:bodyPr/>
        <a:lstStyle/>
        <a:p>
          <a:pPr rtl="1"/>
          <a:endParaRPr lang="ar-SA"/>
        </a:p>
      </dgm:t>
    </dgm:pt>
    <dgm:pt modelId="{77E4854E-6FE1-4022-8864-F25A7639080B}" type="sibTrans" cxnId="{BEF813EE-032C-47D3-A244-78837B6E129A}">
      <dgm:prSet/>
      <dgm:spPr/>
      <dgm:t>
        <a:bodyPr/>
        <a:lstStyle/>
        <a:p>
          <a:pPr rtl="1"/>
          <a:endParaRPr lang="ar-SA"/>
        </a:p>
      </dgm:t>
    </dgm:pt>
    <dgm:pt modelId="{D2DE1763-AA3B-4692-9098-03B73D130E6E}" type="pres">
      <dgm:prSet presAssocID="{EF93DD2E-FD45-4CEE-A66D-991D6225E2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1ADE2E8-ADDC-4171-B2AD-5DF437E73949}" type="pres">
      <dgm:prSet presAssocID="{CE4EEDBB-5B4A-48F2-9CF7-1ADB9A5960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0369C51-9FA4-4F62-82E9-EC22261545BA}" type="presOf" srcId="{EF93DD2E-FD45-4CEE-A66D-991D6225E26C}" destId="{D2DE1763-AA3B-4692-9098-03B73D130E6E}" srcOrd="0" destOrd="0" presId="urn:microsoft.com/office/officeart/2005/8/layout/vList2"/>
    <dgm:cxn modelId="{7AE7D2D3-39C3-44FB-9A3C-097B14AAE9F3}" type="presOf" srcId="{CE4EEDBB-5B4A-48F2-9CF7-1ADB9A59608F}" destId="{01ADE2E8-ADDC-4171-B2AD-5DF437E73949}" srcOrd="0" destOrd="0" presId="urn:microsoft.com/office/officeart/2005/8/layout/vList2"/>
    <dgm:cxn modelId="{BEF813EE-032C-47D3-A244-78837B6E129A}" srcId="{EF93DD2E-FD45-4CEE-A66D-991D6225E26C}" destId="{CE4EEDBB-5B4A-48F2-9CF7-1ADB9A59608F}" srcOrd="0" destOrd="0" parTransId="{D02ADAFA-0374-415C-A851-5DD975771F9D}" sibTransId="{77E4854E-6FE1-4022-8864-F25A7639080B}"/>
    <dgm:cxn modelId="{BFBAE013-C4E5-4ECC-B823-0EBE68844175}" type="presParOf" srcId="{D2DE1763-AA3B-4692-9098-03B73D130E6E}" destId="{01ADE2E8-ADDC-4171-B2AD-5DF437E739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E15896F-9E7E-4B38-A6B8-C62A9FC5BD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9BC5682-9D91-4780-8E40-0407625B540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مقدرة المريض الحركية على ممارسة النشاطات الوظيفية اليومية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D14F1-D270-4CD1-8C8A-9A5A5B9DDB2F}" type="parTrans" cxnId="{BA43FEF0-6BC5-4344-9911-21225B87BA75}">
      <dgm:prSet/>
      <dgm:spPr/>
      <dgm:t>
        <a:bodyPr/>
        <a:lstStyle/>
        <a:p>
          <a:pPr rtl="1"/>
          <a:endParaRPr lang="ar-SA"/>
        </a:p>
      </dgm:t>
    </dgm:pt>
    <dgm:pt modelId="{EA6F0AB1-121B-417E-B191-104E845AA0E2}" type="sibTrans" cxnId="{BA43FEF0-6BC5-4344-9911-21225B87BA75}">
      <dgm:prSet/>
      <dgm:spPr/>
      <dgm:t>
        <a:bodyPr/>
        <a:lstStyle/>
        <a:p>
          <a:pPr rtl="1"/>
          <a:endParaRPr lang="ar-SA"/>
        </a:p>
      </dgm:t>
    </dgm:pt>
    <dgm:pt modelId="{E03E3CBA-8959-4076-83D2-180EFA1409B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مستوى وقدرة </a:t>
          </a:r>
          <a:r>
            <a:rPr lang="ar-SA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الإستيعاب</a:t>
          </a:r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العقلي والفكري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323E0-FB7B-4572-9FE0-048371A3353B}" type="parTrans" cxnId="{A5C1AF3E-37E3-4E13-AAF3-C23875FDDF57}">
      <dgm:prSet/>
      <dgm:spPr/>
      <dgm:t>
        <a:bodyPr/>
        <a:lstStyle/>
        <a:p>
          <a:pPr rtl="1"/>
          <a:endParaRPr lang="ar-SA"/>
        </a:p>
      </dgm:t>
    </dgm:pt>
    <dgm:pt modelId="{3AFAD394-1452-49B0-8819-F582E2268938}" type="sibTrans" cxnId="{A5C1AF3E-37E3-4E13-AAF3-C23875FDDF57}">
      <dgm:prSet/>
      <dgm:spPr/>
      <dgm:t>
        <a:bodyPr/>
        <a:lstStyle/>
        <a:p>
          <a:pPr rtl="1"/>
          <a:endParaRPr lang="ar-SA"/>
        </a:p>
      </dgm:t>
    </dgm:pt>
    <dgm:pt modelId="{C8200AD5-DBFF-4611-B7E3-249B85819B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مدى تقبل حالته المرضية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EA1A4-CEE2-4443-9D44-F4D7F41571A1}" type="parTrans" cxnId="{BF670587-72D4-4C49-B20D-D29B2DDEAD23}">
      <dgm:prSet/>
      <dgm:spPr/>
      <dgm:t>
        <a:bodyPr/>
        <a:lstStyle/>
        <a:p>
          <a:pPr rtl="1"/>
          <a:endParaRPr lang="ar-SA"/>
        </a:p>
      </dgm:t>
    </dgm:pt>
    <dgm:pt modelId="{5A98B9FB-F70F-4590-AC3C-E67DACCAFD43}" type="sibTrans" cxnId="{BF670587-72D4-4C49-B20D-D29B2DDEAD23}">
      <dgm:prSet/>
      <dgm:spPr/>
      <dgm:t>
        <a:bodyPr/>
        <a:lstStyle/>
        <a:p>
          <a:pPr rtl="1"/>
          <a:endParaRPr lang="ar-SA"/>
        </a:p>
      </dgm:t>
    </dgm:pt>
    <dgm:pt modelId="{BDD6675A-B718-4C12-96E8-596A68E368E6}" type="pres">
      <dgm:prSet presAssocID="{8E15896F-9E7E-4B38-A6B8-C62A9FC5B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5847C9-0599-434E-845D-5C3849B84574}" type="pres">
      <dgm:prSet presAssocID="{A9BC5682-9D91-4780-8E40-0407625B54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2BB93C-7D72-4CAF-B747-C4502E220803}" type="pres">
      <dgm:prSet presAssocID="{EA6F0AB1-121B-417E-B191-104E845AA0E2}" presName="spacer" presStyleCnt="0"/>
      <dgm:spPr/>
    </dgm:pt>
    <dgm:pt modelId="{B691FC7F-339E-4CE9-96A3-772F10D31493}" type="pres">
      <dgm:prSet presAssocID="{E03E3CBA-8959-4076-83D2-180EFA1409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52B082E-A05C-4AB6-8C09-124A22D895A1}" type="pres">
      <dgm:prSet presAssocID="{3AFAD394-1452-49B0-8819-F582E2268938}" presName="spacer" presStyleCnt="0"/>
      <dgm:spPr/>
    </dgm:pt>
    <dgm:pt modelId="{910E3C39-5ACA-469D-B326-2265838A9A7E}" type="pres">
      <dgm:prSet presAssocID="{C8200AD5-DBFF-4611-B7E3-249B85819B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A889A23-8C40-4C71-856C-CF7260098063}" type="presOf" srcId="{E03E3CBA-8959-4076-83D2-180EFA1409B4}" destId="{B691FC7F-339E-4CE9-96A3-772F10D31493}" srcOrd="0" destOrd="0" presId="urn:microsoft.com/office/officeart/2005/8/layout/vList2"/>
    <dgm:cxn modelId="{58B16166-CE86-4A30-B3F4-3503A3A77A93}" type="presOf" srcId="{C8200AD5-DBFF-4611-B7E3-249B85819B13}" destId="{910E3C39-5ACA-469D-B326-2265838A9A7E}" srcOrd="0" destOrd="0" presId="urn:microsoft.com/office/officeart/2005/8/layout/vList2"/>
    <dgm:cxn modelId="{A5C1AF3E-37E3-4E13-AAF3-C23875FDDF57}" srcId="{8E15896F-9E7E-4B38-A6B8-C62A9FC5BDCF}" destId="{E03E3CBA-8959-4076-83D2-180EFA1409B4}" srcOrd="1" destOrd="0" parTransId="{E57323E0-FB7B-4572-9FE0-048371A3353B}" sibTransId="{3AFAD394-1452-49B0-8819-F582E2268938}"/>
    <dgm:cxn modelId="{BF670587-72D4-4C49-B20D-D29B2DDEAD23}" srcId="{8E15896F-9E7E-4B38-A6B8-C62A9FC5BDCF}" destId="{C8200AD5-DBFF-4611-B7E3-249B85819B13}" srcOrd="2" destOrd="0" parTransId="{FDDEA1A4-CEE2-4443-9D44-F4D7F41571A1}" sibTransId="{5A98B9FB-F70F-4590-AC3C-E67DACCAFD43}"/>
    <dgm:cxn modelId="{BA43FEF0-6BC5-4344-9911-21225B87BA75}" srcId="{8E15896F-9E7E-4B38-A6B8-C62A9FC5BDCF}" destId="{A9BC5682-9D91-4780-8E40-0407625B540B}" srcOrd="0" destOrd="0" parTransId="{DC5D14F1-D270-4CD1-8C8A-9A5A5B9DDB2F}" sibTransId="{EA6F0AB1-121B-417E-B191-104E845AA0E2}"/>
    <dgm:cxn modelId="{7AD830FA-FDEF-4159-83C4-3246325A07A6}" type="presOf" srcId="{8E15896F-9E7E-4B38-A6B8-C62A9FC5BDCF}" destId="{BDD6675A-B718-4C12-96E8-596A68E368E6}" srcOrd="0" destOrd="0" presId="urn:microsoft.com/office/officeart/2005/8/layout/vList2"/>
    <dgm:cxn modelId="{7928595F-A85B-4833-B4A0-84705A2055D8}" type="presOf" srcId="{A9BC5682-9D91-4780-8E40-0407625B540B}" destId="{4B5847C9-0599-434E-845D-5C3849B84574}" srcOrd="0" destOrd="0" presId="urn:microsoft.com/office/officeart/2005/8/layout/vList2"/>
    <dgm:cxn modelId="{258EC64D-4BD7-4026-AA7E-4BDA18521897}" type="presParOf" srcId="{BDD6675A-B718-4C12-96E8-596A68E368E6}" destId="{4B5847C9-0599-434E-845D-5C3849B84574}" srcOrd="0" destOrd="0" presId="urn:microsoft.com/office/officeart/2005/8/layout/vList2"/>
    <dgm:cxn modelId="{B87A212D-6F62-4BA1-8A39-FE5202A6C7FB}" type="presParOf" srcId="{BDD6675A-B718-4C12-96E8-596A68E368E6}" destId="{2D2BB93C-7D72-4CAF-B747-C4502E220803}" srcOrd="1" destOrd="0" presId="urn:microsoft.com/office/officeart/2005/8/layout/vList2"/>
    <dgm:cxn modelId="{401CBB2C-CBD8-4C8C-8318-0E9E3D328CCF}" type="presParOf" srcId="{BDD6675A-B718-4C12-96E8-596A68E368E6}" destId="{B691FC7F-339E-4CE9-96A3-772F10D31493}" srcOrd="2" destOrd="0" presId="urn:microsoft.com/office/officeart/2005/8/layout/vList2"/>
    <dgm:cxn modelId="{DF73A61B-20E1-425F-AE48-318CBD806A8B}" type="presParOf" srcId="{BDD6675A-B718-4C12-96E8-596A68E368E6}" destId="{A52B082E-A05C-4AB6-8C09-124A22D895A1}" srcOrd="3" destOrd="0" presId="urn:microsoft.com/office/officeart/2005/8/layout/vList2"/>
    <dgm:cxn modelId="{A0F83048-971D-4934-B083-A73FB8B3C022}" type="presParOf" srcId="{BDD6675A-B718-4C12-96E8-596A68E368E6}" destId="{910E3C39-5ACA-469D-B326-2265838A9A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C2AE97C-6900-4E5F-8AE3-85E51528DE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24734B2-6CC6-42D6-AD22-E3C4753CD4EC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الهدف من التمرينات في المرحلة قبل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4FD14-BED8-4786-8111-CC2E28DC0AC0}" type="parTrans" cxnId="{E45974FB-643A-42EE-BDB3-41317BB33445}">
      <dgm:prSet/>
      <dgm:spPr/>
      <dgm:t>
        <a:bodyPr/>
        <a:lstStyle/>
        <a:p>
          <a:pPr rtl="1"/>
          <a:endParaRPr lang="ar-SA"/>
        </a:p>
      </dgm:t>
    </dgm:pt>
    <dgm:pt modelId="{F050A008-A28D-4204-9A23-5012AC5E35A8}" type="sibTrans" cxnId="{E45974FB-643A-42EE-BDB3-41317BB33445}">
      <dgm:prSet/>
      <dgm:spPr/>
      <dgm:t>
        <a:bodyPr/>
        <a:lstStyle/>
        <a:p>
          <a:pPr rtl="1"/>
          <a:endParaRPr lang="ar-SA"/>
        </a:p>
      </dgm:t>
    </dgm:pt>
    <dgm:pt modelId="{8BC6E13B-D82D-4C6B-8E02-A81B50A5E294}" type="pres">
      <dgm:prSet presAssocID="{5C2AE97C-6900-4E5F-8AE3-85E51528DE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15EAC70-1319-48AF-8D40-2A5B42445D7B}" type="pres">
      <dgm:prSet presAssocID="{124734B2-6CC6-42D6-AD22-E3C4753CD4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ADCE6FE-FA69-40C2-A5F8-5BFB515EAE75}" type="presOf" srcId="{5C2AE97C-6900-4E5F-8AE3-85E51528DE03}" destId="{8BC6E13B-D82D-4C6B-8E02-A81B50A5E294}" srcOrd="0" destOrd="0" presId="urn:microsoft.com/office/officeart/2005/8/layout/vList2"/>
    <dgm:cxn modelId="{E45974FB-643A-42EE-BDB3-41317BB33445}" srcId="{5C2AE97C-6900-4E5F-8AE3-85E51528DE03}" destId="{124734B2-6CC6-42D6-AD22-E3C4753CD4EC}" srcOrd="0" destOrd="0" parTransId="{6954FD14-BED8-4786-8111-CC2E28DC0AC0}" sibTransId="{F050A008-A28D-4204-9A23-5012AC5E35A8}"/>
    <dgm:cxn modelId="{E2ABCA16-F80D-46BD-AA8F-F2575465A699}" type="presOf" srcId="{124734B2-6CC6-42D6-AD22-E3C4753CD4EC}" destId="{315EAC70-1319-48AF-8D40-2A5B42445D7B}" srcOrd="0" destOrd="0" presId="urn:microsoft.com/office/officeart/2005/8/layout/vList2"/>
    <dgm:cxn modelId="{8215BBB4-4B7C-4D66-B880-3FC2AC5CDF0F}" type="presParOf" srcId="{8BC6E13B-D82D-4C6B-8E02-A81B50A5E294}" destId="{315EAC70-1319-48AF-8D40-2A5B42445D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B2F2A56-BAF3-48C2-B8C7-8C4A0C51AE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8602EE-D691-4BA6-BD04-BAC25E1F66E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تحقيق الزيادة في القوة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555C09-6B1B-4650-AFA8-07607A61365B}" type="parTrans" cxnId="{B3F5E0F6-F810-4473-B357-30ABCDB0C06D}">
      <dgm:prSet/>
      <dgm:spPr/>
      <dgm:t>
        <a:bodyPr/>
        <a:lstStyle/>
        <a:p>
          <a:pPr rtl="1"/>
          <a:endParaRPr lang="ar-SA"/>
        </a:p>
      </dgm:t>
    </dgm:pt>
    <dgm:pt modelId="{A4DCFC31-3D8B-478C-9FF2-8862046F5343}" type="sibTrans" cxnId="{B3F5E0F6-F810-4473-B357-30ABCDB0C06D}">
      <dgm:prSet/>
      <dgm:spPr/>
      <dgm:t>
        <a:bodyPr/>
        <a:lstStyle/>
        <a:p>
          <a:pPr rtl="1"/>
          <a:endParaRPr lang="ar-SA"/>
        </a:p>
      </dgm:t>
    </dgm:pt>
    <dgm:pt modelId="{5B045BBE-84E1-4CE2-BE5A-34E23358054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التناسق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C9A367-BECC-4E39-96D2-80096840CDCE}" type="parTrans" cxnId="{3C73DA73-56CA-4BA2-B620-0BCFB1B6F38A}">
      <dgm:prSet/>
      <dgm:spPr/>
      <dgm:t>
        <a:bodyPr/>
        <a:lstStyle/>
        <a:p>
          <a:pPr rtl="1"/>
          <a:endParaRPr lang="ar-SA"/>
        </a:p>
      </dgm:t>
    </dgm:pt>
    <dgm:pt modelId="{DD74C93E-E74E-4929-9D0A-64299BBF5BA8}" type="sibTrans" cxnId="{3C73DA73-56CA-4BA2-B620-0BCFB1B6F38A}">
      <dgm:prSet/>
      <dgm:spPr/>
      <dgm:t>
        <a:bodyPr/>
        <a:lstStyle/>
        <a:p>
          <a:pPr rtl="1"/>
          <a:endParaRPr lang="ar-SA"/>
        </a:p>
      </dgm:t>
    </dgm:pt>
    <dgm:pt modelId="{EDE41B67-674F-42F7-94CF-F34CE2F220E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الجلد والتحمل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79FC3-3BDB-414F-A2E2-3BA2AFFB420A}" type="parTrans" cxnId="{840A5240-07FC-4939-89D4-7262619EB8B9}">
      <dgm:prSet/>
      <dgm:spPr/>
      <dgm:t>
        <a:bodyPr/>
        <a:lstStyle/>
        <a:p>
          <a:pPr rtl="1"/>
          <a:endParaRPr lang="ar-SA"/>
        </a:p>
      </dgm:t>
    </dgm:pt>
    <dgm:pt modelId="{EB499B8A-3DE6-477D-8D09-0022171B95FC}" type="sibTrans" cxnId="{840A5240-07FC-4939-89D4-7262619EB8B9}">
      <dgm:prSet/>
      <dgm:spPr/>
      <dgm:t>
        <a:bodyPr/>
        <a:lstStyle/>
        <a:p>
          <a:pPr rtl="1"/>
          <a:endParaRPr lang="ar-SA"/>
        </a:p>
      </dgm:t>
    </dgm:pt>
    <dgm:pt modelId="{D2277013-5F32-4FB3-A0B7-111E7AA3BED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تأمين سلامة الوضعة والقوام الصحيح للجسم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53DB3-62A5-465A-9B7F-7E295A4C90C4}" type="parTrans" cxnId="{8B4EF867-CF2E-4E27-AEA8-6D3708CC8760}">
      <dgm:prSet/>
      <dgm:spPr/>
      <dgm:t>
        <a:bodyPr/>
        <a:lstStyle/>
        <a:p>
          <a:pPr rtl="1"/>
          <a:endParaRPr lang="ar-SA"/>
        </a:p>
      </dgm:t>
    </dgm:pt>
    <dgm:pt modelId="{F077EDBA-9DDB-4CDB-976B-3BE9A48258A6}" type="sibTrans" cxnId="{8B4EF867-CF2E-4E27-AEA8-6D3708CC8760}">
      <dgm:prSet/>
      <dgm:spPr/>
      <dgm:t>
        <a:bodyPr/>
        <a:lstStyle/>
        <a:p>
          <a:pPr rtl="1"/>
          <a:endParaRPr lang="ar-SA"/>
        </a:p>
      </dgm:t>
    </dgm:pt>
    <dgm:pt modelId="{95FB6C6E-6E39-46C9-AE67-3AABF4C1AE7D}" type="pres">
      <dgm:prSet presAssocID="{1B2F2A56-BAF3-48C2-B8C7-8C4A0C51AE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2C7FAC9-43D6-4FC4-9B0D-375812F31AB8}" type="pres">
      <dgm:prSet presAssocID="{5E8602EE-D691-4BA6-BD04-BAC25E1F66E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F47F6F-2976-4FC0-9ACD-6E5B8681482D}" type="pres">
      <dgm:prSet presAssocID="{A4DCFC31-3D8B-478C-9FF2-8862046F5343}" presName="spacer" presStyleCnt="0"/>
      <dgm:spPr/>
    </dgm:pt>
    <dgm:pt modelId="{C660E4DE-3650-430C-B28E-571539569490}" type="pres">
      <dgm:prSet presAssocID="{5B045BBE-84E1-4CE2-BE5A-34E2335805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E80A26-5C63-474F-8EAA-7EA5C3D06C35}" type="pres">
      <dgm:prSet presAssocID="{DD74C93E-E74E-4929-9D0A-64299BBF5BA8}" presName="spacer" presStyleCnt="0"/>
      <dgm:spPr/>
    </dgm:pt>
    <dgm:pt modelId="{C77C08BD-174B-44D0-A84D-CED7B60B3F16}" type="pres">
      <dgm:prSet presAssocID="{EDE41B67-674F-42F7-94CF-F34CE2F220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0F3382A-8A52-45C5-8240-7A7540D22C29}" type="pres">
      <dgm:prSet presAssocID="{EB499B8A-3DE6-477D-8D09-0022171B95FC}" presName="spacer" presStyleCnt="0"/>
      <dgm:spPr/>
    </dgm:pt>
    <dgm:pt modelId="{3FBE2F8A-A477-4B7C-8A0E-9E1255408559}" type="pres">
      <dgm:prSet presAssocID="{D2277013-5F32-4FB3-A0B7-111E7AA3BED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36208DA-464B-4668-AF5D-5E29A8632DB9}" type="presOf" srcId="{5E8602EE-D691-4BA6-BD04-BAC25E1F66E0}" destId="{62C7FAC9-43D6-4FC4-9B0D-375812F31AB8}" srcOrd="0" destOrd="0" presId="urn:microsoft.com/office/officeart/2005/8/layout/vList2"/>
    <dgm:cxn modelId="{D436EC3E-D33B-4B16-A3C0-D5183A35B336}" type="presOf" srcId="{D2277013-5F32-4FB3-A0B7-111E7AA3BED0}" destId="{3FBE2F8A-A477-4B7C-8A0E-9E1255408559}" srcOrd="0" destOrd="0" presId="urn:microsoft.com/office/officeart/2005/8/layout/vList2"/>
    <dgm:cxn modelId="{0E5CE794-A402-4B0C-85A8-B0DEE74E7689}" type="presOf" srcId="{1B2F2A56-BAF3-48C2-B8C7-8C4A0C51AE76}" destId="{95FB6C6E-6E39-46C9-AE67-3AABF4C1AE7D}" srcOrd="0" destOrd="0" presId="urn:microsoft.com/office/officeart/2005/8/layout/vList2"/>
    <dgm:cxn modelId="{D59011B9-9537-4589-A02D-4ADBC45F216C}" type="presOf" srcId="{EDE41B67-674F-42F7-94CF-F34CE2F220E1}" destId="{C77C08BD-174B-44D0-A84D-CED7B60B3F16}" srcOrd="0" destOrd="0" presId="urn:microsoft.com/office/officeart/2005/8/layout/vList2"/>
    <dgm:cxn modelId="{B3F5E0F6-F810-4473-B357-30ABCDB0C06D}" srcId="{1B2F2A56-BAF3-48C2-B8C7-8C4A0C51AE76}" destId="{5E8602EE-D691-4BA6-BD04-BAC25E1F66E0}" srcOrd="0" destOrd="0" parTransId="{8F555C09-6B1B-4650-AFA8-07607A61365B}" sibTransId="{A4DCFC31-3D8B-478C-9FF2-8862046F5343}"/>
    <dgm:cxn modelId="{5C471BBD-30EE-4C14-A834-CDB6433BD6FA}" type="presOf" srcId="{5B045BBE-84E1-4CE2-BE5A-34E233580549}" destId="{C660E4DE-3650-430C-B28E-571539569490}" srcOrd="0" destOrd="0" presId="urn:microsoft.com/office/officeart/2005/8/layout/vList2"/>
    <dgm:cxn modelId="{840A5240-07FC-4939-89D4-7262619EB8B9}" srcId="{1B2F2A56-BAF3-48C2-B8C7-8C4A0C51AE76}" destId="{EDE41B67-674F-42F7-94CF-F34CE2F220E1}" srcOrd="2" destOrd="0" parTransId="{1CD79FC3-3BDB-414F-A2E2-3BA2AFFB420A}" sibTransId="{EB499B8A-3DE6-477D-8D09-0022171B95FC}"/>
    <dgm:cxn modelId="{3C73DA73-56CA-4BA2-B620-0BCFB1B6F38A}" srcId="{1B2F2A56-BAF3-48C2-B8C7-8C4A0C51AE76}" destId="{5B045BBE-84E1-4CE2-BE5A-34E233580549}" srcOrd="1" destOrd="0" parTransId="{4CC9A367-BECC-4E39-96D2-80096840CDCE}" sibTransId="{DD74C93E-E74E-4929-9D0A-64299BBF5BA8}"/>
    <dgm:cxn modelId="{8B4EF867-CF2E-4E27-AEA8-6D3708CC8760}" srcId="{1B2F2A56-BAF3-48C2-B8C7-8C4A0C51AE76}" destId="{D2277013-5F32-4FB3-A0B7-111E7AA3BED0}" srcOrd="3" destOrd="0" parTransId="{ABF53DB3-62A5-465A-9B7F-7E295A4C90C4}" sibTransId="{F077EDBA-9DDB-4CDB-976B-3BE9A48258A6}"/>
    <dgm:cxn modelId="{BD4E3045-D9A6-4305-825A-59B93CAC0AAC}" type="presParOf" srcId="{95FB6C6E-6E39-46C9-AE67-3AABF4C1AE7D}" destId="{62C7FAC9-43D6-4FC4-9B0D-375812F31AB8}" srcOrd="0" destOrd="0" presId="urn:microsoft.com/office/officeart/2005/8/layout/vList2"/>
    <dgm:cxn modelId="{5A433826-4C2F-46F3-9A20-1946B9F56D8D}" type="presParOf" srcId="{95FB6C6E-6E39-46C9-AE67-3AABF4C1AE7D}" destId="{00F47F6F-2976-4FC0-9ACD-6E5B8681482D}" srcOrd="1" destOrd="0" presId="urn:microsoft.com/office/officeart/2005/8/layout/vList2"/>
    <dgm:cxn modelId="{4B000A9B-3CEF-4700-836B-2BCDF7994F88}" type="presParOf" srcId="{95FB6C6E-6E39-46C9-AE67-3AABF4C1AE7D}" destId="{C660E4DE-3650-430C-B28E-571539569490}" srcOrd="2" destOrd="0" presId="urn:microsoft.com/office/officeart/2005/8/layout/vList2"/>
    <dgm:cxn modelId="{1FE45E75-5D4E-4C65-8646-39143D76F3D8}" type="presParOf" srcId="{95FB6C6E-6E39-46C9-AE67-3AABF4C1AE7D}" destId="{94E80A26-5C63-474F-8EAA-7EA5C3D06C35}" srcOrd="3" destOrd="0" presId="urn:microsoft.com/office/officeart/2005/8/layout/vList2"/>
    <dgm:cxn modelId="{24012696-BE4F-415B-88C6-CDBF8F132A41}" type="presParOf" srcId="{95FB6C6E-6E39-46C9-AE67-3AABF4C1AE7D}" destId="{C77C08BD-174B-44D0-A84D-CED7B60B3F16}" srcOrd="4" destOrd="0" presId="urn:microsoft.com/office/officeart/2005/8/layout/vList2"/>
    <dgm:cxn modelId="{7486BBAB-576C-4363-A738-AD461A92E173}" type="presParOf" srcId="{95FB6C6E-6E39-46C9-AE67-3AABF4C1AE7D}" destId="{40F3382A-8A52-45C5-8240-7A7540D22C29}" srcOrd="5" destOrd="0" presId="urn:microsoft.com/office/officeart/2005/8/layout/vList2"/>
    <dgm:cxn modelId="{6477B1DA-6BCC-43F6-B711-02E074D283A2}" type="presParOf" srcId="{95FB6C6E-6E39-46C9-AE67-3AABF4C1AE7D}" destId="{3FBE2F8A-A477-4B7C-8A0E-9E12554085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03CEC0-27B1-4F18-9ED5-5E5AC2C5A3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592D432-0465-4B71-8CB5-6A97F68FCB9A}">
      <dgm:prSet custT="1"/>
      <dgm:spPr>
        <a:solidFill>
          <a:srgbClr val="C0000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إعداد الأخوين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B026F-A006-49CE-B7C3-3C9503224837}" type="parTrans" cxnId="{59C4F3A3-C3E9-467B-A8FA-B9E3D9B3E80A}">
      <dgm:prSet/>
      <dgm:spPr/>
      <dgm:t>
        <a:bodyPr/>
        <a:lstStyle/>
        <a:p>
          <a:pPr rtl="1"/>
          <a:endParaRPr lang="ar-SA"/>
        </a:p>
      </dgm:t>
    </dgm:pt>
    <dgm:pt modelId="{C1F56A39-1829-4198-97E6-87790EFDF92E}" type="sibTrans" cxnId="{59C4F3A3-C3E9-467B-A8FA-B9E3D9B3E80A}">
      <dgm:prSet/>
      <dgm:spPr/>
      <dgm:t>
        <a:bodyPr/>
        <a:lstStyle/>
        <a:p>
          <a:pPr rtl="1"/>
          <a:endParaRPr lang="ar-SA"/>
        </a:p>
      </dgm:t>
    </dgm:pt>
    <dgm:pt modelId="{B3031300-99FE-4856-80CD-4C41E970CC13}" type="pres">
      <dgm:prSet presAssocID="{1B03CEC0-27B1-4F18-9ED5-5E5AC2C5A3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03B463D-C8E4-41F4-A541-68CE8A6BCD69}" type="pres">
      <dgm:prSet presAssocID="{4592D432-0465-4B71-8CB5-6A97F68FCB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D897B42-160A-4126-9782-AA027E31ED92}" type="presOf" srcId="{4592D432-0465-4B71-8CB5-6A97F68FCB9A}" destId="{503B463D-C8E4-41F4-A541-68CE8A6BCD69}" srcOrd="0" destOrd="0" presId="urn:microsoft.com/office/officeart/2005/8/layout/vList2"/>
    <dgm:cxn modelId="{FEC116BB-D7E2-48C4-84F9-823F091B8997}" type="presOf" srcId="{1B03CEC0-27B1-4F18-9ED5-5E5AC2C5A3A0}" destId="{B3031300-99FE-4856-80CD-4C41E970CC13}" srcOrd="0" destOrd="0" presId="urn:microsoft.com/office/officeart/2005/8/layout/vList2"/>
    <dgm:cxn modelId="{59C4F3A3-C3E9-467B-A8FA-B9E3D9B3E80A}" srcId="{1B03CEC0-27B1-4F18-9ED5-5E5AC2C5A3A0}" destId="{4592D432-0465-4B71-8CB5-6A97F68FCB9A}" srcOrd="0" destOrd="0" parTransId="{B68B026F-A006-49CE-B7C3-3C9503224837}" sibTransId="{C1F56A39-1829-4198-97E6-87790EFDF92E}"/>
    <dgm:cxn modelId="{E90885CB-9B85-45D9-876B-1C39963701B7}" type="presParOf" srcId="{B3031300-99FE-4856-80CD-4C41E970CC13}" destId="{503B463D-C8E4-41F4-A541-68CE8A6BCD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EB220CA7-D5CA-44E7-BDD9-5F508C4533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3D5596-427F-419F-8F07-B76FE30FF282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المطلوب في المرحلة قبل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D64201-2C0D-4C02-B5C6-70A4E2BE67DE}" type="parTrans" cxnId="{5A1140E3-400C-45E9-A3D1-236FE4D1F21B}">
      <dgm:prSet/>
      <dgm:spPr/>
      <dgm:t>
        <a:bodyPr/>
        <a:lstStyle/>
        <a:p>
          <a:pPr rtl="1"/>
          <a:endParaRPr lang="ar-SA"/>
        </a:p>
      </dgm:t>
    </dgm:pt>
    <dgm:pt modelId="{CEF10688-261D-4A7C-85C8-FBE9E34A8129}" type="sibTrans" cxnId="{5A1140E3-400C-45E9-A3D1-236FE4D1F21B}">
      <dgm:prSet/>
      <dgm:spPr/>
      <dgm:t>
        <a:bodyPr/>
        <a:lstStyle/>
        <a:p>
          <a:pPr rtl="1"/>
          <a:endParaRPr lang="ar-SA"/>
        </a:p>
      </dgm:t>
    </dgm:pt>
    <dgm:pt modelId="{9E49BBD6-2BDD-48E8-81A6-A11B51544D59}" type="pres">
      <dgm:prSet presAssocID="{EB220CA7-D5CA-44E7-BDD9-5F508C453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F70B648-9023-48A0-8866-1CE6CBCCDFEF}" type="pres">
      <dgm:prSet presAssocID="{133D5596-427F-419F-8F07-B76FE30FF2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4C13BC3-D9A7-429D-BAFA-E386F5E9BEC6}" type="presOf" srcId="{133D5596-427F-419F-8F07-B76FE30FF282}" destId="{9F70B648-9023-48A0-8866-1CE6CBCCDFEF}" srcOrd="0" destOrd="0" presId="urn:microsoft.com/office/officeart/2005/8/layout/vList2"/>
    <dgm:cxn modelId="{9EB758C0-0C29-463F-9C6B-0F55F6323D12}" type="presOf" srcId="{EB220CA7-D5CA-44E7-BDD9-5F508C4533B5}" destId="{9E49BBD6-2BDD-48E8-81A6-A11B51544D59}" srcOrd="0" destOrd="0" presId="urn:microsoft.com/office/officeart/2005/8/layout/vList2"/>
    <dgm:cxn modelId="{5A1140E3-400C-45E9-A3D1-236FE4D1F21B}" srcId="{EB220CA7-D5CA-44E7-BDD9-5F508C4533B5}" destId="{133D5596-427F-419F-8F07-B76FE30FF282}" srcOrd="0" destOrd="0" parTransId="{02D64201-2C0D-4C02-B5C6-70A4E2BE67DE}" sibTransId="{CEF10688-261D-4A7C-85C8-FBE9E34A8129}"/>
    <dgm:cxn modelId="{879DD6A4-A352-455B-9AB2-4AC405693ED9}" type="presParOf" srcId="{9E49BBD6-2BDD-48E8-81A6-A11B51544D59}" destId="{9F70B648-9023-48A0-8866-1CE6CBCCDF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E7C4AD97-2BEE-42D3-9809-828861CD6C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8351EBC-BD5E-4A53-BE09-1533606B63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تقوية عضلات الأطراف العلوية وخاصة العضلات المستخدمة للعكاز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C41E8-706C-4902-84B3-F5084D11D7D0}" type="parTrans" cxnId="{5C401EC1-B8C6-44FA-A3FF-0085E504EF13}">
      <dgm:prSet/>
      <dgm:spPr/>
      <dgm:t>
        <a:bodyPr/>
        <a:lstStyle/>
        <a:p>
          <a:pPr rtl="1"/>
          <a:endParaRPr lang="ar-SA"/>
        </a:p>
      </dgm:t>
    </dgm:pt>
    <dgm:pt modelId="{2F838056-6648-4C5F-87A4-EBC555AD20B7}" type="sibTrans" cxnId="{5C401EC1-B8C6-44FA-A3FF-0085E504EF13}">
      <dgm:prSet/>
      <dgm:spPr/>
      <dgm:t>
        <a:bodyPr/>
        <a:lstStyle/>
        <a:p>
          <a:pPr rtl="1"/>
          <a:endParaRPr lang="ar-SA"/>
        </a:p>
      </dgm:t>
    </dgm:pt>
    <dgm:pt modelId="{8D514DA7-E3AA-4964-A5CF-8311514635C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تقوية عضلات الطرف السفلي السليم لمساعدة المريض بالمشي على العكازات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FC530-3B7F-4C19-B9D0-865A64954EAC}" type="parTrans" cxnId="{9970110B-E7B7-43AF-A858-D69F8A0B06A3}">
      <dgm:prSet/>
      <dgm:spPr/>
      <dgm:t>
        <a:bodyPr/>
        <a:lstStyle/>
        <a:p>
          <a:pPr rtl="1"/>
          <a:endParaRPr lang="ar-SA"/>
        </a:p>
      </dgm:t>
    </dgm:pt>
    <dgm:pt modelId="{403FC994-B2D4-43E6-BDE0-48DA30387B54}" type="sibTrans" cxnId="{9970110B-E7B7-43AF-A858-D69F8A0B06A3}">
      <dgm:prSet/>
      <dgm:spPr/>
      <dgm:t>
        <a:bodyPr/>
        <a:lstStyle/>
        <a:p>
          <a:pPr rtl="1"/>
          <a:endParaRPr lang="ar-SA"/>
        </a:p>
      </dgm:t>
    </dgm:pt>
    <dgm:pt modelId="{F490560A-AD3A-4651-B018-6BF77866D53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المدى الحركي في مفاصل الطرف السفلي المصاب والتي ستبقى بعد البتر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70374B-C8A6-459D-984D-734D3E7D8D92}" type="parTrans" cxnId="{7D0DA1AA-8DB5-4085-B2B6-8F463E391598}">
      <dgm:prSet/>
      <dgm:spPr/>
      <dgm:t>
        <a:bodyPr/>
        <a:lstStyle/>
        <a:p>
          <a:pPr rtl="1"/>
          <a:endParaRPr lang="ar-SA"/>
        </a:p>
      </dgm:t>
    </dgm:pt>
    <dgm:pt modelId="{2939473C-61E0-47DC-A259-F9EBF081ADE9}" type="sibTrans" cxnId="{7D0DA1AA-8DB5-4085-B2B6-8F463E391598}">
      <dgm:prSet/>
      <dgm:spPr/>
      <dgm:t>
        <a:bodyPr/>
        <a:lstStyle/>
        <a:p>
          <a:pPr rtl="1"/>
          <a:endParaRPr lang="ar-SA"/>
        </a:p>
      </dgm:t>
    </dgm:pt>
    <dgm:pt modelId="{1C71CB50-DCD3-4AC3-A2D5-F5A9DAC169B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تقوية العضلات التي ستبقى بعد البتر في الطرف السفلي المبتور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534C3-3856-4D68-A160-072D27C85224}" type="parTrans" cxnId="{5DE08762-380F-4689-BF70-AC8C0BB3C331}">
      <dgm:prSet/>
      <dgm:spPr/>
      <dgm:t>
        <a:bodyPr/>
        <a:lstStyle/>
        <a:p>
          <a:pPr rtl="1"/>
          <a:endParaRPr lang="ar-SA"/>
        </a:p>
      </dgm:t>
    </dgm:pt>
    <dgm:pt modelId="{6EE606AD-4431-4D33-BD1F-279CBEBE3C70}" type="sibTrans" cxnId="{5DE08762-380F-4689-BF70-AC8C0BB3C331}">
      <dgm:prSet/>
      <dgm:spPr/>
      <dgm:t>
        <a:bodyPr/>
        <a:lstStyle/>
        <a:p>
          <a:pPr rtl="1"/>
          <a:endParaRPr lang="ar-SA"/>
        </a:p>
      </dgm:t>
    </dgm:pt>
    <dgm:pt modelId="{FD7191EE-37DE-4182-AE1F-673EFFF882A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تمرينات التنفس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B00B4-67F1-4E9C-B61A-7AC9033F8324}" type="parTrans" cxnId="{207CDCB1-682E-4C28-993C-5CF6A2917D81}">
      <dgm:prSet/>
      <dgm:spPr/>
      <dgm:t>
        <a:bodyPr/>
        <a:lstStyle/>
        <a:p>
          <a:pPr rtl="1"/>
          <a:endParaRPr lang="ar-SA"/>
        </a:p>
      </dgm:t>
    </dgm:pt>
    <dgm:pt modelId="{40DCC7EF-74BF-43B2-BE48-4C6DC760FD9F}" type="sibTrans" cxnId="{207CDCB1-682E-4C28-993C-5CF6A2917D81}">
      <dgm:prSet/>
      <dgm:spPr/>
      <dgm:t>
        <a:bodyPr/>
        <a:lstStyle/>
        <a:p>
          <a:pPr rtl="1"/>
          <a:endParaRPr lang="ar-SA"/>
        </a:p>
      </dgm:t>
    </dgm:pt>
    <dgm:pt modelId="{79A594E5-8E7B-4602-BD2F-3FB51D7413B4}" type="pres">
      <dgm:prSet presAssocID="{E7C4AD97-2BEE-42D3-9809-828861CD6C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3A17D5D-24B5-4AF5-9B13-4E73969CF06D}" type="pres">
      <dgm:prSet presAssocID="{68351EBC-BD5E-4A53-BE09-1533606B6392}" presName="parentText" presStyleLbl="node1" presStyleIdx="0" presStyleCnt="5" custLinFactY="-128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210E6B-40D8-46EB-8524-12C50BB57A13}" type="pres">
      <dgm:prSet presAssocID="{2F838056-6648-4C5F-87A4-EBC555AD20B7}" presName="spacer" presStyleCnt="0"/>
      <dgm:spPr/>
    </dgm:pt>
    <dgm:pt modelId="{D6FF3360-00A5-4DE6-BBF6-851816FBDEA8}" type="pres">
      <dgm:prSet presAssocID="{8D514DA7-E3AA-4964-A5CF-8311514635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52838C7-1E29-4CE9-83E8-F2695389FF64}" type="pres">
      <dgm:prSet presAssocID="{403FC994-B2D4-43E6-BDE0-48DA30387B54}" presName="spacer" presStyleCnt="0"/>
      <dgm:spPr/>
    </dgm:pt>
    <dgm:pt modelId="{0C3CD569-5F77-49E7-875F-A4A85547C814}" type="pres">
      <dgm:prSet presAssocID="{F490560A-AD3A-4651-B018-6BF77866D53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EA4EE7-92C6-40FB-9C6E-2FC0CB02960F}" type="pres">
      <dgm:prSet presAssocID="{2939473C-61E0-47DC-A259-F9EBF081ADE9}" presName="spacer" presStyleCnt="0"/>
      <dgm:spPr/>
    </dgm:pt>
    <dgm:pt modelId="{C5427B25-918A-4A6D-A31D-78E974E9F031}" type="pres">
      <dgm:prSet presAssocID="{1C71CB50-DCD3-4AC3-A2D5-F5A9DAC169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37BAF6-7103-4AC1-9FCD-19D5A0A52115}" type="pres">
      <dgm:prSet presAssocID="{6EE606AD-4431-4D33-BD1F-279CBEBE3C70}" presName="spacer" presStyleCnt="0"/>
      <dgm:spPr/>
    </dgm:pt>
    <dgm:pt modelId="{AA85DBD9-94BB-4444-A778-C74B12817D6B}" type="pres">
      <dgm:prSet presAssocID="{FD7191EE-37DE-4182-AE1F-673EFFF882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88350B0-1650-4978-BB66-2E82EB9B45F8}" type="presOf" srcId="{1C71CB50-DCD3-4AC3-A2D5-F5A9DAC169BF}" destId="{C5427B25-918A-4A6D-A31D-78E974E9F031}" srcOrd="0" destOrd="0" presId="urn:microsoft.com/office/officeart/2005/8/layout/vList2"/>
    <dgm:cxn modelId="{9970110B-E7B7-43AF-A858-D69F8A0B06A3}" srcId="{E7C4AD97-2BEE-42D3-9809-828861CD6CC3}" destId="{8D514DA7-E3AA-4964-A5CF-8311514635CC}" srcOrd="1" destOrd="0" parTransId="{E0FFC530-3B7F-4C19-B9D0-865A64954EAC}" sibTransId="{403FC994-B2D4-43E6-BDE0-48DA30387B54}"/>
    <dgm:cxn modelId="{7D0DA1AA-8DB5-4085-B2B6-8F463E391598}" srcId="{E7C4AD97-2BEE-42D3-9809-828861CD6CC3}" destId="{F490560A-AD3A-4651-B018-6BF77866D535}" srcOrd="2" destOrd="0" parTransId="{6C70374B-C8A6-459D-984D-734D3E7D8D92}" sibTransId="{2939473C-61E0-47DC-A259-F9EBF081ADE9}"/>
    <dgm:cxn modelId="{207CDCB1-682E-4C28-993C-5CF6A2917D81}" srcId="{E7C4AD97-2BEE-42D3-9809-828861CD6CC3}" destId="{FD7191EE-37DE-4182-AE1F-673EFFF882A1}" srcOrd="4" destOrd="0" parTransId="{0F4B00B4-67F1-4E9C-B61A-7AC9033F8324}" sibTransId="{40DCC7EF-74BF-43B2-BE48-4C6DC760FD9F}"/>
    <dgm:cxn modelId="{5DE08762-380F-4689-BF70-AC8C0BB3C331}" srcId="{E7C4AD97-2BEE-42D3-9809-828861CD6CC3}" destId="{1C71CB50-DCD3-4AC3-A2D5-F5A9DAC169BF}" srcOrd="3" destOrd="0" parTransId="{C0C534C3-3856-4D68-A160-072D27C85224}" sibTransId="{6EE606AD-4431-4D33-BD1F-279CBEBE3C70}"/>
    <dgm:cxn modelId="{F3E7BA7F-B1BC-4D41-8991-BDD59F8DC1C8}" type="presOf" srcId="{8D514DA7-E3AA-4964-A5CF-8311514635CC}" destId="{D6FF3360-00A5-4DE6-BBF6-851816FBDEA8}" srcOrd="0" destOrd="0" presId="urn:microsoft.com/office/officeart/2005/8/layout/vList2"/>
    <dgm:cxn modelId="{286A3D86-51DA-4EF8-927D-25BF332F63E9}" type="presOf" srcId="{68351EBC-BD5E-4A53-BE09-1533606B6392}" destId="{63A17D5D-24B5-4AF5-9B13-4E73969CF06D}" srcOrd="0" destOrd="0" presId="urn:microsoft.com/office/officeart/2005/8/layout/vList2"/>
    <dgm:cxn modelId="{0816B115-10DA-4E36-BDCD-A8E90BC61F5E}" type="presOf" srcId="{FD7191EE-37DE-4182-AE1F-673EFFF882A1}" destId="{AA85DBD9-94BB-4444-A778-C74B12817D6B}" srcOrd="0" destOrd="0" presId="urn:microsoft.com/office/officeart/2005/8/layout/vList2"/>
    <dgm:cxn modelId="{764FA403-FD0A-49DC-A69D-C5E4CBE6F2D8}" type="presOf" srcId="{E7C4AD97-2BEE-42D3-9809-828861CD6CC3}" destId="{79A594E5-8E7B-4602-BD2F-3FB51D7413B4}" srcOrd="0" destOrd="0" presId="urn:microsoft.com/office/officeart/2005/8/layout/vList2"/>
    <dgm:cxn modelId="{5C401EC1-B8C6-44FA-A3FF-0085E504EF13}" srcId="{E7C4AD97-2BEE-42D3-9809-828861CD6CC3}" destId="{68351EBC-BD5E-4A53-BE09-1533606B6392}" srcOrd="0" destOrd="0" parTransId="{855C41E8-706C-4902-84B3-F5084D11D7D0}" sibTransId="{2F838056-6648-4C5F-87A4-EBC555AD20B7}"/>
    <dgm:cxn modelId="{F43ED540-9206-4235-A65A-B1CC0AA6BD41}" type="presOf" srcId="{F490560A-AD3A-4651-B018-6BF77866D535}" destId="{0C3CD569-5F77-49E7-875F-A4A85547C814}" srcOrd="0" destOrd="0" presId="urn:microsoft.com/office/officeart/2005/8/layout/vList2"/>
    <dgm:cxn modelId="{EC65EA06-536A-45C3-975F-F414AFA432B0}" type="presParOf" srcId="{79A594E5-8E7B-4602-BD2F-3FB51D7413B4}" destId="{63A17D5D-24B5-4AF5-9B13-4E73969CF06D}" srcOrd="0" destOrd="0" presId="urn:microsoft.com/office/officeart/2005/8/layout/vList2"/>
    <dgm:cxn modelId="{7FEDD464-AEF7-48DF-A1F3-7D1D39E8C377}" type="presParOf" srcId="{79A594E5-8E7B-4602-BD2F-3FB51D7413B4}" destId="{90210E6B-40D8-46EB-8524-12C50BB57A13}" srcOrd="1" destOrd="0" presId="urn:microsoft.com/office/officeart/2005/8/layout/vList2"/>
    <dgm:cxn modelId="{5B86A704-9F3B-482F-9DCA-ECCC73BD5BF0}" type="presParOf" srcId="{79A594E5-8E7B-4602-BD2F-3FB51D7413B4}" destId="{D6FF3360-00A5-4DE6-BBF6-851816FBDEA8}" srcOrd="2" destOrd="0" presId="urn:microsoft.com/office/officeart/2005/8/layout/vList2"/>
    <dgm:cxn modelId="{35E23D9E-1F20-4365-9C6D-C32CDA27E45B}" type="presParOf" srcId="{79A594E5-8E7B-4602-BD2F-3FB51D7413B4}" destId="{B52838C7-1E29-4CE9-83E8-F2695389FF64}" srcOrd="3" destOrd="0" presId="urn:microsoft.com/office/officeart/2005/8/layout/vList2"/>
    <dgm:cxn modelId="{AA2F2DFB-DA10-4916-89FE-B5325207AF27}" type="presParOf" srcId="{79A594E5-8E7B-4602-BD2F-3FB51D7413B4}" destId="{0C3CD569-5F77-49E7-875F-A4A85547C814}" srcOrd="4" destOrd="0" presId="urn:microsoft.com/office/officeart/2005/8/layout/vList2"/>
    <dgm:cxn modelId="{10D14586-6634-4347-9F3A-055F13CFC37E}" type="presParOf" srcId="{79A594E5-8E7B-4602-BD2F-3FB51D7413B4}" destId="{67EA4EE7-92C6-40FB-9C6E-2FC0CB02960F}" srcOrd="5" destOrd="0" presId="urn:microsoft.com/office/officeart/2005/8/layout/vList2"/>
    <dgm:cxn modelId="{08F27099-2B8F-46F3-B7E9-0093E525E092}" type="presParOf" srcId="{79A594E5-8E7B-4602-BD2F-3FB51D7413B4}" destId="{C5427B25-918A-4A6D-A31D-78E974E9F031}" srcOrd="6" destOrd="0" presId="urn:microsoft.com/office/officeart/2005/8/layout/vList2"/>
    <dgm:cxn modelId="{C2754925-B001-4C1F-B79D-14C666548692}" type="presParOf" srcId="{79A594E5-8E7B-4602-BD2F-3FB51D7413B4}" destId="{2037BAF6-7103-4AC1-9FCD-19D5A0A52115}" srcOrd="7" destOrd="0" presId="urn:microsoft.com/office/officeart/2005/8/layout/vList2"/>
    <dgm:cxn modelId="{2170D2AE-6E5A-4966-9747-320D2409E723}" type="presParOf" srcId="{79A594E5-8E7B-4602-BD2F-3FB51D7413B4}" destId="{AA85DBD9-94BB-4444-A778-C74B12817D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D1F9E44-6215-4DD9-B32A-8414FB4D4B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2AF8DF-D418-4E7A-A091-DB1DC846C9AF}">
      <dgm:prSet custT="1"/>
      <dgm:spPr>
        <a:solidFill>
          <a:srgbClr val="002060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المطلوب في المرحلة قبل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EA9F0-26E8-4D32-A62A-83ED060DD118}" type="parTrans" cxnId="{CECE5359-9E29-4628-8FD5-5EFE18F3A5B5}">
      <dgm:prSet/>
      <dgm:spPr/>
      <dgm:t>
        <a:bodyPr/>
        <a:lstStyle/>
        <a:p>
          <a:pPr rtl="1"/>
          <a:endParaRPr lang="ar-SA"/>
        </a:p>
      </dgm:t>
    </dgm:pt>
    <dgm:pt modelId="{D52A4239-91D4-425F-A0BF-CA50EEA1F5DE}" type="sibTrans" cxnId="{CECE5359-9E29-4628-8FD5-5EFE18F3A5B5}">
      <dgm:prSet/>
      <dgm:spPr/>
      <dgm:t>
        <a:bodyPr/>
        <a:lstStyle/>
        <a:p>
          <a:pPr rtl="1"/>
          <a:endParaRPr lang="ar-SA"/>
        </a:p>
      </dgm:t>
    </dgm:pt>
    <dgm:pt modelId="{D924953B-A9A7-4B6B-B4D5-E0DD9DC000B6}" type="pres">
      <dgm:prSet presAssocID="{ED1F9E44-6215-4DD9-B32A-8414FB4D4B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1E643F-D7F8-48E2-9D64-CBDAB92FFBD1}" type="pres">
      <dgm:prSet presAssocID="{282AF8DF-D418-4E7A-A091-DB1DC846C9A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B804B4E-464F-4F72-B7DC-3B997F346E0D}" type="presOf" srcId="{ED1F9E44-6215-4DD9-B32A-8414FB4D4B52}" destId="{D924953B-A9A7-4B6B-B4D5-E0DD9DC000B6}" srcOrd="0" destOrd="0" presId="urn:microsoft.com/office/officeart/2005/8/layout/vList2"/>
    <dgm:cxn modelId="{B970A543-174E-4A78-AA66-A9BEAFE16B6A}" type="presOf" srcId="{282AF8DF-D418-4E7A-A091-DB1DC846C9AF}" destId="{8C1E643F-D7F8-48E2-9D64-CBDAB92FFBD1}" srcOrd="0" destOrd="0" presId="urn:microsoft.com/office/officeart/2005/8/layout/vList2"/>
    <dgm:cxn modelId="{CECE5359-9E29-4628-8FD5-5EFE18F3A5B5}" srcId="{ED1F9E44-6215-4DD9-B32A-8414FB4D4B52}" destId="{282AF8DF-D418-4E7A-A091-DB1DC846C9AF}" srcOrd="0" destOrd="0" parTransId="{906EA9F0-26E8-4D32-A62A-83ED060DD118}" sibTransId="{D52A4239-91D4-425F-A0BF-CA50EEA1F5DE}"/>
    <dgm:cxn modelId="{4C046AFE-D13E-41B3-BD3F-723AEE6C6A3D}" type="presParOf" srcId="{D924953B-A9A7-4B6B-B4D5-E0DD9DC000B6}" destId="{8C1E643F-D7F8-48E2-9D64-CBDAB92FFBD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AC92E43-1F61-4464-B637-D636D7BB5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CD9469-AB5C-434C-A6B3-A19BA47CDC5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تمرينات الجذع، تقوية عضلات البطن (المستقيمة البطنية والمائلات) والظهر (الباسطات والعريضة الظهرية....) والحوض (</a:t>
          </a:r>
          <a:r>
            <a:rPr lang="ar-SA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الإليوات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DD773-B4EC-4571-877F-70D6FB059790}" type="parTrans" cxnId="{8C5BC562-A6CF-4114-B3B7-18EEBE0FFEC2}">
      <dgm:prSet/>
      <dgm:spPr/>
      <dgm:t>
        <a:bodyPr/>
        <a:lstStyle/>
        <a:p>
          <a:pPr rtl="1"/>
          <a:endParaRPr lang="ar-SA"/>
        </a:p>
      </dgm:t>
    </dgm:pt>
    <dgm:pt modelId="{0EED181B-190D-471D-999B-75CAB1641F4D}" type="sibTrans" cxnId="{8C5BC562-A6CF-4114-B3B7-18EEBE0FFEC2}">
      <dgm:prSet/>
      <dgm:spPr/>
      <dgm:t>
        <a:bodyPr/>
        <a:lstStyle/>
        <a:p>
          <a:pPr rtl="1"/>
          <a:endParaRPr lang="ar-SA"/>
        </a:p>
      </dgm:t>
    </dgm:pt>
    <dgm:pt modelId="{F0100ABC-B7CF-45AD-9D2D-9E84847E81C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أيضا تدريب المريض على كيفية الدوران لوحده ضمن السرير وكيفية الجلوس والوقوف </a:t>
          </a:r>
          <a:r>
            <a:rPr lang="ar-SA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بالإعتماد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على الطرف السليم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AF4C7-4371-4C7E-82E3-AE5C2172F1E7}" type="parTrans" cxnId="{F3075245-F8FB-41F7-A4FF-B9FBBC7889A7}">
      <dgm:prSet/>
      <dgm:spPr/>
      <dgm:t>
        <a:bodyPr/>
        <a:lstStyle/>
        <a:p>
          <a:pPr rtl="1"/>
          <a:endParaRPr lang="ar-SA"/>
        </a:p>
      </dgm:t>
    </dgm:pt>
    <dgm:pt modelId="{DD9216F1-F5DA-46B7-8197-263BEAF21A39}" type="sibTrans" cxnId="{F3075245-F8FB-41F7-A4FF-B9FBBC7889A7}">
      <dgm:prSet/>
      <dgm:spPr/>
      <dgm:t>
        <a:bodyPr/>
        <a:lstStyle/>
        <a:p>
          <a:pPr rtl="1"/>
          <a:endParaRPr lang="ar-SA"/>
        </a:p>
      </dgm:t>
    </dgm:pt>
    <dgm:pt modelId="{85A48BC9-3BD3-4B31-85AA-BB75A4F4B81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استخدام العكازات خلال المشي، مع عدم وضع ثقل جسمه على الطرف المصاب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01C123-6803-4E04-BEA3-3A4CC3068A81}" type="parTrans" cxnId="{630B35A4-8440-4A60-A20E-BE8735D00C11}">
      <dgm:prSet/>
      <dgm:spPr/>
      <dgm:t>
        <a:bodyPr/>
        <a:lstStyle/>
        <a:p>
          <a:pPr rtl="1"/>
          <a:endParaRPr lang="ar-SA"/>
        </a:p>
      </dgm:t>
    </dgm:pt>
    <dgm:pt modelId="{BC327A0D-FE26-4F85-ABFC-FA1B9BD656DC}" type="sibTrans" cxnId="{630B35A4-8440-4A60-A20E-BE8735D00C11}">
      <dgm:prSet/>
      <dgm:spPr/>
      <dgm:t>
        <a:bodyPr/>
        <a:lstStyle/>
        <a:p>
          <a:pPr rtl="1"/>
          <a:endParaRPr lang="ar-SA"/>
        </a:p>
      </dgm:t>
    </dgm:pt>
    <dgm:pt modelId="{A253CEC1-EF97-417A-836D-8184EED3E91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كيفية الانتقال من السرير إلى الكرسي المتحرك (إن كان 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سيحتاجه ؟؟؟؟)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4E5AB-EAC5-45BB-81DF-767B79BB07C2}" type="parTrans" cxnId="{66F3A57A-C026-45B5-BA28-16DDA2ABC436}">
      <dgm:prSet/>
      <dgm:spPr/>
      <dgm:t>
        <a:bodyPr/>
        <a:lstStyle/>
        <a:p>
          <a:pPr rtl="1"/>
          <a:endParaRPr lang="ar-SA"/>
        </a:p>
      </dgm:t>
    </dgm:pt>
    <dgm:pt modelId="{625F69F5-3433-4716-9CD4-90D48DBE125D}" type="sibTrans" cxnId="{66F3A57A-C026-45B5-BA28-16DDA2ABC436}">
      <dgm:prSet/>
      <dgm:spPr/>
      <dgm:t>
        <a:bodyPr/>
        <a:lstStyle/>
        <a:p>
          <a:pPr rtl="1"/>
          <a:endParaRPr lang="ar-SA"/>
        </a:p>
      </dgm:t>
    </dgm:pt>
    <dgm:pt modelId="{E890BF4F-A116-483A-82D2-729FE55F7FC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استخدام الكرسي المتحرك وخاصة كبار السن الذين يفضلونه بديلا عن المشي بالعكازات تاليا للبتر مباشرة قبل أن يصبح هذا المسن جاهزا لاستخدام الطرف الصناعي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BEDAD-6B68-4E7D-9EE9-A7F518612847}" type="parTrans" cxnId="{8DEF5A30-5F0E-4A9E-BA7A-BAD7BB739F37}">
      <dgm:prSet/>
      <dgm:spPr/>
      <dgm:t>
        <a:bodyPr/>
        <a:lstStyle/>
        <a:p>
          <a:pPr rtl="1"/>
          <a:endParaRPr lang="ar-SA"/>
        </a:p>
      </dgm:t>
    </dgm:pt>
    <dgm:pt modelId="{4C740116-D337-44F6-86F7-86322F2E59B7}" type="sibTrans" cxnId="{8DEF5A30-5F0E-4A9E-BA7A-BAD7BB739F37}">
      <dgm:prSet/>
      <dgm:spPr/>
      <dgm:t>
        <a:bodyPr/>
        <a:lstStyle/>
        <a:p>
          <a:pPr rtl="1"/>
          <a:endParaRPr lang="ar-SA"/>
        </a:p>
      </dgm:t>
    </dgm:pt>
    <dgm:pt modelId="{2DA556F2-F790-4A76-93FB-DE504BDFD554}" type="pres">
      <dgm:prSet presAssocID="{5AC92E43-1F61-4464-B637-D636D7BB5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A8E4F37-1CD2-4BDF-9549-152FBB1CE15D}" type="pres">
      <dgm:prSet presAssocID="{D8CD9469-AB5C-434C-A6B3-A19BA47CDC5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26110E4-8006-4DF7-A0BE-8E9E2869413D}" type="pres">
      <dgm:prSet presAssocID="{0EED181B-190D-471D-999B-75CAB1641F4D}" presName="spacer" presStyleCnt="0"/>
      <dgm:spPr/>
    </dgm:pt>
    <dgm:pt modelId="{A70C29B5-0156-47A7-B88A-CE4F22872F29}" type="pres">
      <dgm:prSet presAssocID="{F0100ABC-B7CF-45AD-9D2D-9E84847E81C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F3AD3D-3C73-4D53-8B10-4B686425DBBC}" type="pres">
      <dgm:prSet presAssocID="{DD9216F1-F5DA-46B7-8197-263BEAF21A39}" presName="spacer" presStyleCnt="0"/>
      <dgm:spPr/>
    </dgm:pt>
    <dgm:pt modelId="{54C95180-E340-4429-A4EC-02AEF1EE4290}" type="pres">
      <dgm:prSet presAssocID="{85A48BC9-3BD3-4B31-85AA-BB75A4F4B8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0D498BE-2F03-42C1-B255-ED47A6F1BEFD}" type="pres">
      <dgm:prSet presAssocID="{BC327A0D-FE26-4F85-ABFC-FA1B9BD656DC}" presName="spacer" presStyleCnt="0"/>
      <dgm:spPr/>
    </dgm:pt>
    <dgm:pt modelId="{19044818-E3C4-4BFF-B16E-F6C946273386}" type="pres">
      <dgm:prSet presAssocID="{A253CEC1-EF97-417A-836D-8184EED3E91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47A228-EE04-44BA-8358-39FB9EDEFB93}" type="pres">
      <dgm:prSet presAssocID="{625F69F5-3433-4716-9CD4-90D48DBE125D}" presName="spacer" presStyleCnt="0"/>
      <dgm:spPr/>
    </dgm:pt>
    <dgm:pt modelId="{03F5EFEA-F5C7-4CB1-89C5-92803399AA20}" type="pres">
      <dgm:prSet presAssocID="{E890BF4F-A116-483A-82D2-729FE55F7FC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30B35A4-8440-4A60-A20E-BE8735D00C11}" srcId="{5AC92E43-1F61-4464-B637-D636D7BB5B22}" destId="{85A48BC9-3BD3-4B31-85AA-BB75A4F4B81E}" srcOrd="2" destOrd="0" parTransId="{4101C123-6803-4E04-BEA3-3A4CC3068A81}" sibTransId="{BC327A0D-FE26-4F85-ABFC-FA1B9BD656DC}"/>
    <dgm:cxn modelId="{8C5BC562-A6CF-4114-B3B7-18EEBE0FFEC2}" srcId="{5AC92E43-1F61-4464-B637-D636D7BB5B22}" destId="{D8CD9469-AB5C-434C-A6B3-A19BA47CDC53}" srcOrd="0" destOrd="0" parTransId="{68BDD773-B4EC-4571-877F-70D6FB059790}" sibTransId="{0EED181B-190D-471D-999B-75CAB1641F4D}"/>
    <dgm:cxn modelId="{8DEF5A30-5F0E-4A9E-BA7A-BAD7BB739F37}" srcId="{5AC92E43-1F61-4464-B637-D636D7BB5B22}" destId="{E890BF4F-A116-483A-82D2-729FE55F7FCA}" srcOrd="4" destOrd="0" parTransId="{153BEDAD-6B68-4E7D-9EE9-A7F518612847}" sibTransId="{4C740116-D337-44F6-86F7-86322F2E59B7}"/>
    <dgm:cxn modelId="{6F35163A-D823-42CB-BFBA-FA4A29BA1646}" type="presOf" srcId="{85A48BC9-3BD3-4B31-85AA-BB75A4F4B81E}" destId="{54C95180-E340-4429-A4EC-02AEF1EE4290}" srcOrd="0" destOrd="0" presId="urn:microsoft.com/office/officeart/2005/8/layout/vList2"/>
    <dgm:cxn modelId="{92A18A8B-486D-48B0-BA3B-E6ACF2F0E85C}" type="presOf" srcId="{A253CEC1-EF97-417A-836D-8184EED3E919}" destId="{19044818-E3C4-4BFF-B16E-F6C946273386}" srcOrd="0" destOrd="0" presId="urn:microsoft.com/office/officeart/2005/8/layout/vList2"/>
    <dgm:cxn modelId="{66F3A57A-C026-45B5-BA28-16DDA2ABC436}" srcId="{5AC92E43-1F61-4464-B637-D636D7BB5B22}" destId="{A253CEC1-EF97-417A-836D-8184EED3E919}" srcOrd="3" destOrd="0" parTransId="{FBA4E5AB-EAC5-45BB-81DF-767B79BB07C2}" sibTransId="{625F69F5-3433-4716-9CD4-90D48DBE125D}"/>
    <dgm:cxn modelId="{D306F8C4-945A-4D08-BD25-DE5AC8091D20}" type="presOf" srcId="{E890BF4F-A116-483A-82D2-729FE55F7FCA}" destId="{03F5EFEA-F5C7-4CB1-89C5-92803399AA20}" srcOrd="0" destOrd="0" presId="urn:microsoft.com/office/officeart/2005/8/layout/vList2"/>
    <dgm:cxn modelId="{C31EF9D5-BBB8-4B6C-944E-F0D3AA377D04}" type="presOf" srcId="{5AC92E43-1F61-4464-B637-D636D7BB5B22}" destId="{2DA556F2-F790-4A76-93FB-DE504BDFD554}" srcOrd="0" destOrd="0" presId="urn:microsoft.com/office/officeart/2005/8/layout/vList2"/>
    <dgm:cxn modelId="{F3075245-F8FB-41F7-A4FF-B9FBBC7889A7}" srcId="{5AC92E43-1F61-4464-B637-D636D7BB5B22}" destId="{F0100ABC-B7CF-45AD-9D2D-9E84847E81CE}" srcOrd="1" destOrd="0" parTransId="{93EAF4C7-4371-4C7E-82E3-AE5C2172F1E7}" sibTransId="{DD9216F1-F5DA-46B7-8197-263BEAF21A39}"/>
    <dgm:cxn modelId="{C39FD144-5B63-47F1-89B9-20161C9853E1}" type="presOf" srcId="{F0100ABC-B7CF-45AD-9D2D-9E84847E81CE}" destId="{A70C29B5-0156-47A7-B88A-CE4F22872F29}" srcOrd="0" destOrd="0" presId="urn:microsoft.com/office/officeart/2005/8/layout/vList2"/>
    <dgm:cxn modelId="{4135C12F-9C9D-4591-BCB7-AFC3907383EB}" type="presOf" srcId="{D8CD9469-AB5C-434C-A6B3-A19BA47CDC53}" destId="{DA8E4F37-1CD2-4BDF-9549-152FBB1CE15D}" srcOrd="0" destOrd="0" presId="urn:microsoft.com/office/officeart/2005/8/layout/vList2"/>
    <dgm:cxn modelId="{EC6449C7-491B-419E-BE09-BDC03480A701}" type="presParOf" srcId="{2DA556F2-F790-4A76-93FB-DE504BDFD554}" destId="{DA8E4F37-1CD2-4BDF-9549-152FBB1CE15D}" srcOrd="0" destOrd="0" presId="urn:microsoft.com/office/officeart/2005/8/layout/vList2"/>
    <dgm:cxn modelId="{C99F2467-7AC0-4AC8-A77F-6A12411A8576}" type="presParOf" srcId="{2DA556F2-F790-4A76-93FB-DE504BDFD554}" destId="{426110E4-8006-4DF7-A0BE-8E9E2869413D}" srcOrd="1" destOrd="0" presId="urn:microsoft.com/office/officeart/2005/8/layout/vList2"/>
    <dgm:cxn modelId="{515E78F8-18E9-4042-80C3-F147D9BA52F1}" type="presParOf" srcId="{2DA556F2-F790-4A76-93FB-DE504BDFD554}" destId="{A70C29B5-0156-47A7-B88A-CE4F22872F29}" srcOrd="2" destOrd="0" presId="urn:microsoft.com/office/officeart/2005/8/layout/vList2"/>
    <dgm:cxn modelId="{6E800690-E3CE-4377-ACA7-063EA7844902}" type="presParOf" srcId="{2DA556F2-F790-4A76-93FB-DE504BDFD554}" destId="{21F3AD3D-3C73-4D53-8B10-4B686425DBBC}" srcOrd="3" destOrd="0" presId="urn:microsoft.com/office/officeart/2005/8/layout/vList2"/>
    <dgm:cxn modelId="{6A8542D4-3DE7-435F-B281-EE7242E5F7CE}" type="presParOf" srcId="{2DA556F2-F790-4A76-93FB-DE504BDFD554}" destId="{54C95180-E340-4429-A4EC-02AEF1EE4290}" srcOrd="4" destOrd="0" presId="urn:microsoft.com/office/officeart/2005/8/layout/vList2"/>
    <dgm:cxn modelId="{1BF88B80-F6D1-458B-83C9-A92DAD021833}" type="presParOf" srcId="{2DA556F2-F790-4A76-93FB-DE504BDFD554}" destId="{C0D498BE-2F03-42C1-B255-ED47A6F1BEFD}" srcOrd="5" destOrd="0" presId="urn:microsoft.com/office/officeart/2005/8/layout/vList2"/>
    <dgm:cxn modelId="{74E04194-398A-4EFC-B8CB-BB2011F91371}" type="presParOf" srcId="{2DA556F2-F790-4A76-93FB-DE504BDFD554}" destId="{19044818-E3C4-4BFF-B16E-F6C946273386}" srcOrd="6" destOrd="0" presId="urn:microsoft.com/office/officeart/2005/8/layout/vList2"/>
    <dgm:cxn modelId="{91786422-ED28-467A-A9DB-857C61867FB4}" type="presParOf" srcId="{2DA556F2-F790-4A76-93FB-DE504BDFD554}" destId="{BF47A228-EE04-44BA-8358-39FB9EDEFB93}" srcOrd="7" destOrd="0" presId="urn:microsoft.com/office/officeart/2005/8/layout/vList2"/>
    <dgm:cxn modelId="{3FC7A6E7-28E6-4D40-A766-C6CAA4705B06}" type="presParOf" srcId="{2DA556F2-F790-4A76-93FB-DE504BDFD554}" destId="{03F5EFEA-F5C7-4CB1-89C5-92803399AA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12274CB-058F-4375-86B3-53721EB43B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C547798-6228-4575-A8D8-35B334878843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التعاون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4CBC7-A6EF-4071-BD42-D2EE799BBD14}" type="parTrans" cxnId="{E08435AA-9230-4C18-89AF-1A18C39B71DB}">
      <dgm:prSet/>
      <dgm:spPr/>
      <dgm:t>
        <a:bodyPr/>
        <a:lstStyle/>
        <a:p>
          <a:pPr rtl="1"/>
          <a:endParaRPr lang="ar-SA"/>
        </a:p>
      </dgm:t>
    </dgm:pt>
    <dgm:pt modelId="{44AA3724-39FA-471E-A88C-9351406AE950}" type="sibTrans" cxnId="{E08435AA-9230-4C18-89AF-1A18C39B71DB}">
      <dgm:prSet/>
      <dgm:spPr/>
      <dgm:t>
        <a:bodyPr/>
        <a:lstStyle/>
        <a:p>
          <a:pPr rtl="1"/>
          <a:endParaRPr lang="ar-SA"/>
        </a:p>
      </dgm:t>
    </dgm:pt>
    <dgm:pt modelId="{FA0F41EA-F4D5-466F-921B-6D7A87595254}" type="pres">
      <dgm:prSet presAssocID="{512274CB-058F-4375-86B3-53721EB43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D2C04BB-7CAA-4913-B45F-A47781BBC144}" type="pres">
      <dgm:prSet presAssocID="{2C547798-6228-4575-A8D8-35B334878843}" presName="parentText" presStyleLbl="node1" presStyleIdx="0" presStyleCnt="1" custLinFactNeighborY="102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8435AA-9230-4C18-89AF-1A18C39B71DB}" srcId="{512274CB-058F-4375-86B3-53721EB43BA3}" destId="{2C547798-6228-4575-A8D8-35B334878843}" srcOrd="0" destOrd="0" parTransId="{D7E4CBC7-A6EF-4071-BD42-D2EE799BBD14}" sibTransId="{44AA3724-39FA-471E-A88C-9351406AE950}"/>
    <dgm:cxn modelId="{982B960B-3FA2-4097-815F-3F7D91190472}" type="presOf" srcId="{512274CB-058F-4375-86B3-53721EB43BA3}" destId="{FA0F41EA-F4D5-466F-921B-6D7A87595254}" srcOrd="0" destOrd="0" presId="urn:microsoft.com/office/officeart/2005/8/layout/vList2"/>
    <dgm:cxn modelId="{E99B1BC0-B5A8-487C-A4B1-8A12E3707F91}" type="presOf" srcId="{2C547798-6228-4575-A8D8-35B334878843}" destId="{AD2C04BB-7CAA-4913-B45F-A47781BBC144}" srcOrd="0" destOrd="0" presId="urn:microsoft.com/office/officeart/2005/8/layout/vList2"/>
    <dgm:cxn modelId="{BC079F96-1196-475C-9FA7-D8E5FAF24B67}" type="presParOf" srcId="{FA0F41EA-F4D5-466F-921B-6D7A87595254}" destId="{AD2C04BB-7CAA-4913-B45F-A47781BBC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F4336E4A-74C3-4CFF-981C-A43B2DE5F7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56C3860-C60F-4C9F-B246-95AF622FD50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الجراح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C5A1F-8896-4F14-B84C-BAD827DA00A4}" type="parTrans" cxnId="{06D7C3BF-632C-490F-A5FE-4820C9207701}">
      <dgm:prSet/>
      <dgm:spPr/>
      <dgm:t>
        <a:bodyPr/>
        <a:lstStyle/>
        <a:p>
          <a:pPr rtl="1"/>
          <a:endParaRPr lang="ar-SA"/>
        </a:p>
      </dgm:t>
    </dgm:pt>
    <dgm:pt modelId="{61069D1F-8D7B-4816-B6AD-F40B0857A53E}" type="sibTrans" cxnId="{06D7C3BF-632C-490F-A5FE-4820C9207701}">
      <dgm:prSet/>
      <dgm:spPr/>
      <dgm:t>
        <a:bodyPr/>
        <a:lstStyle/>
        <a:p>
          <a:pPr rtl="1"/>
          <a:endParaRPr lang="ar-SA"/>
        </a:p>
      </dgm:t>
    </dgm:pt>
    <dgm:pt modelId="{2E72F9E9-4BD1-4B6C-BA5E-934D44C63C7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المريض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646D8-E69F-4CCB-BDF6-6E48E296CE23}" type="parTrans" cxnId="{5BAF6682-FCDF-4408-83B2-A17F8455493B}">
      <dgm:prSet/>
      <dgm:spPr/>
      <dgm:t>
        <a:bodyPr/>
        <a:lstStyle/>
        <a:p>
          <a:pPr rtl="1"/>
          <a:endParaRPr lang="ar-SA"/>
        </a:p>
      </dgm:t>
    </dgm:pt>
    <dgm:pt modelId="{466A9CED-E728-4412-9213-38022B0E1088}" type="sibTrans" cxnId="{5BAF6682-FCDF-4408-83B2-A17F8455493B}">
      <dgm:prSet/>
      <dgm:spPr/>
      <dgm:t>
        <a:bodyPr/>
        <a:lstStyle/>
        <a:p>
          <a:pPr rtl="1"/>
          <a:endParaRPr lang="ar-SA"/>
        </a:p>
      </dgm:t>
    </dgm:pt>
    <dgm:pt modelId="{63E62303-B9FE-4AD2-A427-90D9E1D9540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عناصر التمريض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64DE65-1951-4FCE-8749-86B0E483CA18}" type="parTrans" cxnId="{C6435E38-9DC3-41A3-9871-180F7F9985EF}">
      <dgm:prSet/>
      <dgm:spPr/>
      <dgm:t>
        <a:bodyPr/>
        <a:lstStyle/>
        <a:p>
          <a:pPr rtl="1"/>
          <a:endParaRPr lang="ar-SA"/>
        </a:p>
      </dgm:t>
    </dgm:pt>
    <dgm:pt modelId="{70C15F88-785C-46ED-93DC-DCA975E50011}" type="sibTrans" cxnId="{C6435E38-9DC3-41A3-9871-180F7F9985EF}">
      <dgm:prSet/>
      <dgm:spPr/>
      <dgm:t>
        <a:bodyPr/>
        <a:lstStyle/>
        <a:p>
          <a:pPr rtl="1"/>
          <a:endParaRPr lang="ar-SA"/>
        </a:p>
      </dgm:t>
    </dgm:pt>
    <dgm:pt modelId="{63A11547-2B80-4CA1-8929-EC843113323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المعالج الفيزيائي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220E79-5B30-4999-A8CA-BAB4C5971FD9}" type="parTrans" cxnId="{0FAD2459-0455-479C-9174-2978AA840912}">
      <dgm:prSet/>
      <dgm:spPr/>
      <dgm:t>
        <a:bodyPr/>
        <a:lstStyle/>
        <a:p>
          <a:pPr rtl="1"/>
          <a:endParaRPr lang="ar-SA"/>
        </a:p>
      </dgm:t>
    </dgm:pt>
    <dgm:pt modelId="{153D6ED8-56F2-410E-AA20-96CAB751324C}" type="sibTrans" cxnId="{0FAD2459-0455-479C-9174-2978AA840912}">
      <dgm:prSet/>
      <dgm:spPr/>
      <dgm:t>
        <a:bodyPr/>
        <a:lstStyle/>
        <a:p>
          <a:pPr rtl="1"/>
          <a:endParaRPr lang="ar-SA"/>
        </a:p>
      </dgm:t>
    </dgm:pt>
    <dgm:pt modelId="{7282FB4A-64C9-4CEF-A84A-BB93543CD45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المرشد الاجتماعي والنفسي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46C2C-40CE-4B85-88A8-CE5A5FA49E06}" type="parTrans" cxnId="{96863920-506E-4B99-8657-CAD15BA99098}">
      <dgm:prSet/>
      <dgm:spPr/>
      <dgm:t>
        <a:bodyPr/>
        <a:lstStyle/>
        <a:p>
          <a:pPr rtl="1"/>
          <a:endParaRPr lang="ar-SA"/>
        </a:p>
      </dgm:t>
    </dgm:pt>
    <dgm:pt modelId="{B8722B32-542F-47B9-9F64-04F7FD7C904F}" type="sibTrans" cxnId="{96863920-506E-4B99-8657-CAD15BA99098}">
      <dgm:prSet/>
      <dgm:spPr/>
      <dgm:t>
        <a:bodyPr/>
        <a:lstStyle/>
        <a:p>
          <a:pPr rtl="1"/>
          <a:endParaRPr lang="ar-SA"/>
        </a:p>
      </dgm:t>
    </dgm:pt>
    <dgm:pt modelId="{CDB775BD-41C3-46E0-8E9B-2DF24757479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ذووي</a:t>
          </a:r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المريض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AB63F-155C-4288-AC29-1B7C49120F25}" type="parTrans" cxnId="{BDD0B5BA-61CB-42FD-A341-3E5AF83DA4F1}">
      <dgm:prSet/>
      <dgm:spPr/>
      <dgm:t>
        <a:bodyPr/>
        <a:lstStyle/>
        <a:p>
          <a:pPr rtl="1"/>
          <a:endParaRPr lang="ar-SA"/>
        </a:p>
      </dgm:t>
    </dgm:pt>
    <dgm:pt modelId="{84C0570E-6438-44CA-816C-87B794DEEA22}" type="sibTrans" cxnId="{BDD0B5BA-61CB-42FD-A341-3E5AF83DA4F1}">
      <dgm:prSet/>
      <dgm:spPr/>
      <dgm:t>
        <a:bodyPr/>
        <a:lstStyle/>
        <a:p>
          <a:pPr rtl="1"/>
          <a:endParaRPr lang="ar-SA"/>
        </a:p>
      </dgm:t>
    </dgm:pt>
    <dgm:pt modelId="{941BF6A6-3C7D-4210-BEE8-5C6B1F336439}" type="pres">
      <dgm:prSet presAssocID="{F4336E4A-74C3-4CFF-981C-A43B2DE5F7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5EBD48D-A9DF-460B-BB2C-76DBBE3A9C05}" type="pres">
      <dgm:prSet presAssocID="{756C3860-C60F-4C9F-B246-95AF622FD50E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1F6826-3D28-4722-98B2-E18CEB1B5BDF}" type="pres">
      <dgm:prSet presAssocID="{61069D1F-8D7B-4816-B6AD-F40B0857A53E}" presName="spacer" presStyleCnt="0"/>
      <dgm:spPr/>
    </dgm:pt>
    <dgm:pt modelId="{3C1463AE-1B45-4C7D-BBC5-3231A778B827}" type="pres">
      <dgm:prSet presAssocID="{2E72F9E9-4BD1-4B6C-BA5E-934D44C63C7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D7ABF72-487C-4DB0-A517-008474139923}" type="pres">
      <dgm:prSet presAssocID="{466A9CED-E728-4412-9213-38022B0E1088}" presName="spacer" presStyleCnt="0"/>
      <dgm:spPr/>
    </dgm:pt>
    <dgm:pt modelId="{1FFF0DA4-2B76-4029-8CDE-24288A421433}" type="pres">
      <dgm:prSet presAssocID="{63E62303-B9FE-4AD2-A427-90D9E1D954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48D6E2-7F3B-466E-9B7F-026C8E8EE9F7}" type="pres">
      <dgm:prSet presAssocID="{70C15F88-785C-46ED-93DC-DCA975E50011}" presName="spacer" presStyleCnt="0"/>
      <dgm:spPr/>
    </dgm:pt>
    <dgm:pt modelId="{42286A5C-250D-4511-A848-450BC5F35EB4}" type="pres">
      <dgm:prSet presAssocID="{63A11547-2B80-4CA1-8929-EC843113323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2A20F6E-9634-49BC-B373-68EED5BA4C04}" type="pres">
      <dgm:prSet presAssocID="{153D6ED8-56F2-410E-AA20-96CAB751324C}" presName="spacer" presStyleCnt="0"/>
      <dgm:spPr/>
    </dgm:pt>
    <dgm:pt modelId="{AA435336-98EC-42A2-8E6F-778F01D53747}" type="pres">
      <dgm:prSet presAssocID="{7282FB4A-64C9-4CEF-A84A-BB93543CD457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1A96767-2895-4E4B-915D-51C3D72C13A4}" type="pres">
      <dgm:prSet presAssocID="{B8722B32-542F-47B9-9F64-04F7FD7C904F}" presName="spacer" presStyleCnt="0"/>
      <dgm:spPr/>
    </dgm:pt>
    <dgm:pt modelId="{B2AC8AE7-6118-4478-B50E-1D64C5600FCC}" type="pres">
      <dgm:prSet presAssocID="{CDB775BD-41C3-46E0-8E9B-2DF24757479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D0B5BA-61CB-42FD-A341-3E5AF83DA4F1}" srcId="{F4336E4A-74C3-4CFF-981C-A43B2DE5F77F}" destId="{CDB775BD-41C3-46E0-8E9B-2DF24757479E}" srcOrd="5" destOrd="0" parTransId="{C16AB63F-155C-4288-AC29-1B7C49120F25}" sibTransId="{84C0570E-6438-44CA-816C-87B794DEEA22}"/>
    <dgm:cxn modelId="{A79C5A7D-2FD3-4135-988A-0F27411CED0B}" type="presOf" srcId="{63E62303-B9FE-4AD2-A427-90D9E1D95406}" destId="{1FFF0DA4-2B76-4029-8CDE-24288A421433}" srcOrd="0" destOrd="0" presId="urn:microsoft.com/office/officeart/2005/8/layout/vList2"/>
    <dgm:cxn modelId="{06D7C3BF-632C-490F-A5FE-4820C9207701}" srcId="{F4336E4A-74C3-4CFF-981C-A43B2DE5F77F}" destId="{756C3860-C60F-4C9F-B246-95AF622FD50E}" srcOrd="0" destOrd="0" parTransId="{347C5A1F-8896-4F14-B84C-BAD827DA00A4}" sibTransId="{61069D1F-8D7B-4816-B6AD-F40B0857A53E}"/>
    <dgm:cxn modelId="{C891A8D0-CE48-483C-BECC-036D4C34AD5A}" type="presOf" srcId="{63A11547-2B80-4CA1-8929-EC843113323B}" destId="{42286A5C-250D-4511-A848-450BC5F35EB4}" srcOrd="0" destOrd="0" presId="urn:microsoft.com/office/officeart/2005/8/layout/vList2"/>
    <dgm:cxn modelId="{C6435E38-9DC3-41A3-9871-180F7F9985EF}" srcId="{F4336E4A-74C3-4CFF-981C-A43B2DE5F77F}" destId="{63E62303-B9FE-4AD2-A427-90D9E1D95406}" srcOrd="2" destOrd="0" parTransId="{0464DE65-1951-4FCE-8749-86B0E483CA18}" sibTransId="{70C15F88-785C-46ED-93DC-DCA975E50011}"/>
    <dgm:cxn modelId="{444671A8-08DF-428A-B8EC-33672065A989}" type="presOf" srcId="{CDB775BD-41C3-46E0-8E9B-2DF24757479E}" destId="{B2AC8AE7-6118-4478-B50E-1D64C5600FCC}" srcOrd="0" destOrd="0" presId="urn:microsoft.com/office/officeart/2005/8/layout/vList2"/>
    <dgm:cxn modelId="{CE21DCDB-F469-4F05-AF47-54A79E634DA4}" type="presOf" srcId="{F4336E4A-74C3-4CFF-981C-A43B2DE5F77F}" destId="{941BF6A6-3C7D-4210-BEE8-5C6B1F336439}" srcOrd="0" destOrd="0" presId="urn:microsoft.com/office/officeart/2005/8/layout/vList2"/>
    <dgm:cxn modelId="{5BAF6682-FCDF-4408-83B2-A17F8455493B}" srcId="{F4336E4A-74C3-4CFF-981C-A43B2DE5F77F}" destId="{2E72F9E9-4BD1-4B6C-BA5E-934D44C63C73}" srcOrd="1" destOrd="0" parTransId="{7E6646D8-E69F-4CCB-BDF6-6E48E296CE23}" sibTransId="{466A9CED-E728-4412-9213-38022B0E1088}"/>
    <dgm:cxn modelId="{96863920-506E-4B99-8657-CAD15BA99098}" srcId="{F4336E4A-74C3-4CFF-981C-A43B2DE5F77F}" destId="{7282FB4A-64C9-4CEF-A84A-BB93543CD457}" srcOrd="4" destOrd="0" parTransId="{8B246C2C-40CE-4B85-88A8-CE5A5FA49E06}" sibTransId="{B8722B32-542F-47B9-9F64-04F7FD7C904F}"/>
    <dgm:cxn modelId="{0FAD2459-0455-479C-9174-2978AA840912}" srcId="{F4336E4A-74C3-4CFF-981C-A43B2DE5F77F}" destId="{63A11547-2B80-4CA1-8929-EC843113323B}" srcOrd="3" destOrd="0" parTransId="{33220E79-5B30-4999-A8CA-BAB4C5971FD9}" sibTransId="{153D6ED8-56F2-410E-AA20-96CAB751324C}"/>
    <dgm:cxn modelId="{BDFDEA36-B386-4A57-9CB1-C9708FA6E1F2}" type="presOf" srcId="{7282FB4A-64C9-4CEF-A84A-BB93543CD457}" destId="{AA435336-98EC-42A2-8E6F-778F01D53747}" srcOrd="0" destOrd="0" presId="urn:microsoft.com/office/officeart/2005/8/layout/vList2"/>
    <dgm:cxn modelId="{21E86DEA-E840-449A-8330-92A9E0F442CC}" type="presOf" srcId="{2E72F9E9-4BD1-4B6C-BA5E-934D44C63C73}" destId="{3C1463AE-1B45-4C7D-BBC5-3231A778B827}" srcOrd="0" destOrd="0" presId="urn:microsoft.com/office/officeart/2005/8/layout/vList2"/>
    <dgm:cxn modelId="{5EF65A1A-1A7D-432A-80C1-283FB561AA46}" type="presOf" srcId="{756C3860-C60F-4C9F-B246-95AF622FD50E}" destId="{D5EBD48D-A9DF-460B-BB2C-76DBBE3A9C05}" srcOrd="0" destOrd="0" presId="urn:microsoft.com/office/officeart/2005/8/layout/vList2"/>
    <dgm:cxn modelId="{D7427495-0047-4D15-B497-7FFA364C2C61}" type="presParOf" srcId="{941BF6A6-3C7D-4210-BEE8-5C6B1F336439}" destId="{D5EBD48D-A9DF-460B-BB2C-76DBBE3A9C05}" srcOrd="0" destOrd="0" presId="urn:microsoft.com/office/officeart/2005/8/layout/vList2"/>
    <dgm:cxn modelId="{F7E0CF11-C1C4-4880-B6F0-3FF137ADEB0C}" type="presParOf" srcId="{941BF6A6-3C7D-4210-BEE8-5C6B1F336439}" destId="{E41F6826-3D28-4722-98B2-E18CEB1B5BDF}" srcOrd="1" destOrd="0" presId="urn:microsoft.com/office/officeart/2005/8/layout/vList2"/>
    <dgm:cxn modelId="{2ACA0920-6508-4670-A528-8FEC99B20B06}" type="presParOf" srcId="{941BF6A6-3C7D-4210-BEE8-5C6B1F336439}" destId="{3C1463AE-1B45-4C7D-BBC5-3231A778B827}" srcOrd="2" destOrd="0" presId="urn:microsoft.com/office/officeart/2005/8/layout/vList2"/>
    <dgm:cxn modelId="{047E66E0-D515-419D-8B63-A6C85199C706}" type="presParOf" srcId="{941BF6A6-3C7D-4210-BEE8-5C6B1F336439}" destId="{DD7ABF72-487C-4DB0-A517-008474139923}" srcOrd="3" destOrd="0" presId="urn:microsoft.com/office/officeart/2005/8/layout/vList2"/>
    <dgm:cxn modelId="{A6D3B09B-2AA4-4E1A-B436-F2920B9AA707}" type="presParOf" srcId="{941BF6A6-3C7D-4210-BEE8-5C6B1F336439}" destId="{1FFF0DA4-2B76-4029-8CDE-24288A421433}" srcOrd="4" destOrd="0" presId="urn:microsoft.com/office/officeart/2005/8/layout/vList2"/>
    <dgm:cxn modelId="{8B81C7EA-00AC-4196-B200-5DE26567E9C2}" type="presParOf" srcId="{941BF6A6-3C7D-4210-BEE8-5C6B1F336439}" destId="{3048D6E2-7F3B-466E-9B7F-026C8E8EE9F7}" srcOrd="5" destOrd="0" presId="urn:microsoft.com/office/officeart/2005/8/layout/vList2"/>
    <dgm:cxn modelId="{B7271C5E-F366-4510-8BD4-9FF354B985A9}" type="presParOf" srcId="{941BF6A6-3C7D-4210-BEE8-5C6B1F336439}" destId="{42286A5C-250D-4511-A848-450BC5F35EB4}" srcOrd="6" destOrd="0" presId="urn:microsoft.com/office/officeart/2005/8/layout/vList2"/>
    <dgm:cxn modelId="{AEA17EEA-A8D1-452E-8EBF-E4B538B23CAD}" type="presParOf" srcId="{941BF6A6-3C7D-4210-BEE8-5C6B1F336439}" destId="{72A20F6E-9634-49BC-B373-68EED5BA4C04}" srcOrd="7" destOrd="0" presId="urn:microsoft.com/office/officeart/2005/8/layout/vList2"/>
    <dgm:cxn modelId="{6785974C-28B5-4724-816D-C71FF1921E50}" type="presParOf" srcId="{941BF6A6-3C7D-4210-BEE8-5C6B1F336439}" destId="{AA435336-98EC-42A2-8E6F-778F01D53747}" srcOrd="8" destOrd="0" presId="urn:microsoft.com/office/officeart/2005/8/layout/vList2"/>
    <dgm:cxn modelId="{7D259A8A-84DC-48C5-8AD6-456B109CA3EF}" type="presParOf" srcId="{941BF6A6-3C7D-4210-BEE8-5C6B1F336439}" destId="{31A96767-2895-4E4B-915D-51C3D72C13A4}" srcOrd="9" destOrd="0" presId="urn:microsoft.com/office/officeart/2005/8/layout/vList2"/>
    <dgm:cxn modelId="{E50959F6-A23F-433B-87D1-8426BF533D79}" type="presParOf" srcId="{941BF6A6-3C7D-4210-BEE8-5C6B1F336439}" destId="{B2AC8AE7-6118-4478-B50E-1D64C5600FC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DF7B98F-C414-4933-8582-B41D3CFCC6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961F7B9-1790-42D7-97A9-FB21198CF900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D1B4A-8D3E-42CD-B79F-ADE231FB8C40}" type="parTrans" cxnId="{0D288934-3BD0-4BCA-8093-48EA21BD2665}">
      <dgm:prSet/>
      <dgm:spPr/>
      <dgm:t>
        <a:bodyPr/>
        <a:lstStyle/>
        <a:p>
          <a:pPr rtl="1"/>
          <a:endParaRPr lang="ar-SA"/>
        </a:p>
      </dgm:t>
    </dgm:pt>
    <dgm:pt modelId="{6B58615E-810B-4F61-AA34-C95AC8ED1A5D}" type="sibTrans" cxnId="{0D288934-3BD0-4BCA-8093-48EA21BD2665}">
      <dgm:prSet/>
      <dgm:spPr/>
      <dgm:t>
        <a:bodyPr/>
        <a:lstStyle/>
        <a:p>
          <a:pPr rtl="1"/>
          <a:endParaRPr lang="ar-SA"/>
        </a:p>
      </dgm:t>
    </dgm:pt>
    <dgm:pt modelId="{9D63DA78-5397-46F1-81FF-4A67BB41A597}" type="pres">
      <dgm:prSet presAssocID="{8DF7B98F-C414-4933-8582-B41D3CFCC6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30270AB-1799-47B0-A794-5B7EEE6958AA}" type="pres">
      <dgm:prSet presAssocID="{1961F7B9-1790-42D7-97A9-FB21198CF900}" presName="parentText" presStyleLbl="node1" presStyleIdx="0" presStyleCnt="1" custLinFactNeighborY="-114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D288934-3BD0-4BCA-8093-48EA21BD2665}" srcId="{8DF7B98F-C414-4933-8582-B41D3CFCC6D3}" destId="{1961F7B9-1790-42D7-97A9-FB21198CF900}" srcOrd="0" destOrd="0" parTransId="{6A4D1B4A-8D3E-42CD-B79F-ADE231FB8C40}" sibTransId="{6B58615E-810B-4F61-AA34-C95AC8ED1A5D}"/>
    <dgm:cxn modelId="{5400EA6B-8EFE-4ABD-92B1-85570370751F}" type="presOf" srcId="{1961F7B9-1790-42D7-97A9-FB21198CF900}" destId="{730270AB-1799-47B0-A794-5B7EEE6958AA}" srcOrd="0" destOrd="0" presId="urn:microsoft.com/office/officeart/2005/8/layout/vList2"/>
    <dgm:cxn modelId="{FFE41009-8E90-45A0-A2FB-39AB796C506F}" type="presOf" srcId="{8DF7B98F-C414-4933-8582-B41D3CFCC6D3}" destId="{9D63DA78-5397-46F1-81FF-4A67BB41A597}" srcOrd="0" destOrd="0" presId="urn:microsoft.com/office/officeart/2005/8/layout/vList2"/>
    <dgm:cxn modelId="{EB4F6548-BE3F-4245-9E01-52DF01531EC3}" type="presParOf" srcId="{9D63DA78-5397-46F1-81FF-4A67BB41A597}" destId="{730270AB-1799-47B0-A794-5B7EEE6958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6AD169-2FA3-4BA7-B421-9251D3BAB3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52C11BE-32CA-4AC3-A6B8-73732F61EF9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ليكون الجذمور وظيفي ومناسب تاليا للبتر يجب التأكد من: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C955-E364-41AF-A630-4ACC1107F8DA}" type="parTrans" cxnId="{8F0875DA-369F-431B-95B9-F585D3EC9B2E}">
      <dgm:prSet/>
      <dgm:spPr/>
      <dgm:t>
        <a:bodyPr/>
        <a:lstStyle/>
        <a:p>
          <a:pPr rtl="1"/>
          <a:endParaRPr lang="ar-SA"/>
        </a:p>
      </dgm:t>
    </dgm:pt>
    <dgm:pt modelId="{51E56FAA-7C20-41A6-B9BB-C3BBF6C93D1F}" type="sibTrans" cxnId="{8F0875DA-369F-431B-95B9-F585D3EC9B2E}">
      <dgm:prSet/>
      <dgm:spPr/>
      <dgm:t>
        <a:bodyPr/>
        <a:lstStyle/>
        <a:p>
          <a:pPr rtl="1"/>
          <a:endParaRPr lang="ar-SA"/>
        </a:p>
      </dgm:t>
    </dgm:pt>
    <dgm:pt modelId="{46B0BB4C-0C34-44B4-858B-BF64843DB89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النهاية العظمية </a:t>
          </a:r>
          <a:r>
            <a:rPr lang="ar-SA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صقيلة</a:t>
          </a:r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بشكل جيد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78801-0830-4C30-9632-95A72DF631FE}" type="parTrans" cxnId="{33CC771A-F5A6-4D0E-A484-D4F71D983567}">
      <dgm:prSet/>
      <dgm:spPr/>
      <dgm:t>
        <a:bodyPr/>
        <a:lstStyle/>
        <a:p>
          <a:pPr rtl="1"/>
          <a:endParaRPr lang="ar-SA"/>
        </a:p>
      </dgm:t>
    </dgm:pt>
    <dgm:pt modelId="{798BAE0C-738C-455D-9362-00AA75954F7D}" type="sibTrans" cxnId="{33CC771A-F5A6-4D0E-A484-D4F71D983567}">
      <dgm:prSet/>
      <dgm:spPr/>
      <dgm:t>
        <a:bodyPr/>
        <a:lstStyle/>
        <a:p>
          <a:pPr rtl="1"/>
          <a:endParaRPr lang="ar-SA"/>
        </a:p>
      </dgm:t>
    </dgm:pt>
    <dgm:pt modelId="{27F8423B-F60B-4D66-B8DD-E143E677749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قطع النهايات العصبية بشكل جيد لتفادي حدوث أورام عصبية ما أمكن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EC35F8-551C-4E8C-8C8C-221EFEFAA7AA}" type="parTrans" cxnId="{EB1F9D53-D7BD-4B47-B4FD-D85A64DFD521}">
      <dgm:prSet/>
      <dgm:spPr/>
      <dgm:t>
        <a:bodyPr/>
        <a:lstStyle/>
        <a:p>
          <a:pPr rtl="1"/>
          <a:endParaRPr lang="ar-SA"/>
        </a:p>
      </dgm:t>
    </dgm:pt>
    <dgm:pt modelId="{E892306E-8387-4864-ADB5-1107B6A7EC9A}" type="sibTrans" cxnId="{EB1F9D53-D7BD-4B47-B4FD-D85A64DFD521}">
      <dgm:prSet/>
      <dgm:spPr/>
      <dgm:t>
        <a:bodyPr/>
        <a:lstStyle/>
        <a:p>
          <a:pPr rtl="1"/>
          <a:endParaRPr lang="ar-SA"/>
        </a:p>
      </dgm:t>
    </dgm:pt>
    <dgm:pt modelId="{42B7B619-EBFA-40AE-BCC5-D439F2AF608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جعل مكان الجرح بعيدا عن النواتئ العظمية 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C796F-B9BC-48E3-85DD-1F6CD66AE90A}" type="parTrans" cxnId="{B35F229F-29F5-47E5-B70F-08B5D4FBCFA9}">
      <dgm:prSet/>
      <dgm:spPr/>
      <dgm:t>
        <a:bodyPr/>
        <a:lstStyle/>
        <a:p>
          <a:pPr rtl="1"/>
          <a:endParaRPr lang="ar-SA"/>
        </a:p>
      </dgm:t>
    </dgm:pt>
    <dgm:pt modelId="{39B62009-6A0C-455F-B9B0-E41EDE738EFE}" type="sibTrans" cxnId="{B35F229F-29F5-47E5-B70F-08B5D4FBCFA9}">
      <dgm:prSet/>
      <dgm:spPr/>
      <dgm:t>
        <a:bodyPr/>
        <a:lstStyle/>
        <a:p>
          <a:pPr rtl="1"/>
          <a:endParaRPr lang="ar-SA"/>
        </a:p>
      </dgm:t>
    </dgm:pt>
    <dgm:pt modelId="{A65E175A-AC45-4C3E-BAF1-B0319CEDB440}" type="pres">
      <dgm:prSet presAssocID="{826AD169-2FA3-4BA7-B421-9251D3BAB3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1FA7C4-8C16-49CD-93BC-5CA2575DFCB2}" type="pres">
      <dgm:prSet presAssocID="{E52C11BE-32CA-4AC3-A6B8-73732F61EF9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C17DD97-CEC6-4E61-9FDC-1E89E8A846A2}" type="pres">
      <dgm:prSet presAssocID="{51E56FAA-7C20-41A6-B9BB-C3BBF6C93D1F}" presName="spacer" presStyleCnt="0"/>
      <dgm:spPr/>
    </dgm:pt>
    <dgm:pt modelId="{9253F50C-8493-44D1-B550-25A325FC651D}" type="pres">
      <dgm:prSet presAssocID="{46B0BB4C-0C34-44B4-858B-BF64843DB8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9F4891-530C-41DC-9773-73FECB50DB01}" type="pres">
      <dgm:prSet presAssocID="{798BAE0C-738C-455D-9362-00AA75954F7D}" presName="spacer" presStyleCnt="0"/>
      <dgm:spPr/>
    </dgm:pt>
    <dgm:pt modelId="{840260A2-F55B-4BB7-B429-0BDD04F5D683}" type="pres">
      <dgm:prSet presAssocID="{27F8423B-F60B-4D66-B8DD-E143E67774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90F01C-F58A-4D5C-B916-5BAD0DE7B56D}" type="pres">
      <dgm:prSet presAssocID="{E892306E-8387-4864-ADB5-1107B6A7EC9A}" presName="spacer" presStyleCnt="0"/>
      <dgm:spPr/>
    </dgm:pt>
    <dgm:pt modelId="{B08E1F47-1748-4710-BFBC-9D5551790BDB}" type="pres">
      <dgm:prSet presAssocID="{42B7B619-EBFA-40AE-BCC5-D439F2AF608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3CC771A-F5A6-4D0E-A484-D4F71D983567}" srcId="{826AD169-2FA3-4BA7-B421-9251D3BAB359}" destId="{46B0BB4C-0C34-44B4-858B-BF64843DB890}" srcOrd="1" destOrd="0" parTransId="{7A778801-0830-4C30-9632-95A72DF631FE}" sibTransId="{798BAE0C-738C-455D-9362-00AA75954F7D}"/>
    <dgm:cxn modelId="{C64CFBA3-CC97-490F-BF36-A71D5A9197F9}" type="presOf" srcId="{826AD169-2FA3-4BA7-B421-9251D3BAB359}" destId="{A65E175A-AC45-4C3E-BAF1-B0319CEDB440}" srcOrd="0" destOrd="0" presId="urn:microsoft.com/office/officeart/2005/8/layout/vList2"/>
    <dgm:cxn modelId="{EB1F9D53-D7BD-4B47-B4FD-D85A64DFD521}" srcId="{826AD169-2FA3-4BA7-B421-9251D3BAB359}" destId="{27F8423B-F60B-4D66-B8DD-E143E6777497}" srcOrd="2" destOrd="0" parTransId="{F3EC35F8-551C-4E8C-8C8C-221EFEFAA7AA}" sibTransId="{E892306E-8387-4864-ADB5-1107B6A7EC9A}"/>
    <dgm:cxn modelId="{6D70C021-09CA-4E4A-A8E0-ECC5FB160CF6}" type="presOf" srcId="{E52C11BE-32CA-4AC3-A6B8-73732F61EF9B}" destId="{411FA7C4-8C16-49CD-93BC-5CA2575DFCB2}" srcOrd="0" destOrd="0" presId="urn:microsoft.com/office/officeart/2005/8/layout/vList2"/>
    <dgm:cxn modelId="{98C571DF-FFB6-48FF-A106-E9AE500DE1A9}" type="presOf" srcId="{46B0BB4C-0C34-44B4-858B-BF64843DB890}" destId="{9253F50C-8493-44D1-B550-25A325FC651D}" srcOrd="0" destOrd="0" presId="urn:microsoft.com/office/officeart/2005/8/layout/vList2"/>
    <dgm:cxn modelId="{8F0875DA-369F-431B-95B9-F585D3EC9B2E}" srcId="{826AD169-2FA3-4BA7-B421-9251D3BAB359}" destId="{E52C11BE-32CA-4AC3-A6B8-73732F61EF9B}" srcOrd="0" destOrd="0" parTransId="{F731C955-E364-41AF-A630-4ACC1107F8DA}" sibTransId="{51E56FAA-7C20-41A6-B9BB-C3BBF6C93D1F}"/>
    <dgm:cxn modelId="{89632E1E-F137-4AE8-A7F0-6E92D453AFB2}" type="presOf" srcId="{42B7B619-EBFA-40AE-BCC5-D439F2AF6087}" destId="{B08E1F47-1748-4710-BFBC-9D5551790BDB}" srcOrd="0" destOrd="0" presId="urn:microsoft.com/office/officeart/2005/8/layout/vList2"/>
    <dgm:cxn modelId="{6D5CA124-BDAC-4A39-A033-03FC2236BFCA}" type="presOf" srcId="{27F8423B-F60B-4D66-B8DD-E143E6777497}" destId="{840260A2-F55B-4BB7-B429-0BDD04F5D683}" srcOrd="0" destOrd="0" presId="urn:microsoft.com/office/officeart/2005/8/layout/vList2"/>
    <dgm:cxn modelId="{B35F229F-29F5-47E5-B70F-08B5D4FBCFA9}" srcId="{826AD169-2FA3-4BA7-B421-9251D3BAB359}" destId="{42B7B619-EBFA-40AE-BCC5-D439F2AF6087}" srcOrd="3" destOrd="0" parTransId="{003C796F-B9BC-48E3-85DD-1F6CD66AE90A}" sibTransId="{39B62009-6A0C-455F-B9B0-E41EDE738EFE}"/>
    <dgm:cxn modelId="{23961151-63B8-406A-99FB-90B8AFDC295C}" type="presParOf" srcId="{A65E175A-AC45-4C3E-BAF1-B0319CEDB440}" destId="{411FA7C4-8C16-49CD-93BC-5CA2575DFCB2}" srcOrd="0" destOrd="0" presId="urn:microsoft.com/office/officeart/2005/8/layout/vList2"/>
    <dgm:cxn modelId="{8D31BA43-694C-4F02-9482-0D1869F26812}" type="presParOf" srcId="{A65E175A-AC45-4C3E-BAF1-B0319CEDB440}" destId="{9C17DD97-CEC6-4E61-9FDC-1E89E8A846A2}" srcOrd="1" destOrd="0" presId="urn:microsoft.com/office/officeart/2005/8/layout/vList2"/>
    <dgm:cxn modelId="{CEA8348E-DF64-4490-B2C3-3525FB9C623C}" type="presParOf" srcId="{A65E175A-AC45-4C3E-BAF1-B0319CEDB440}" destId="{9253F50C-8493-44D1-B550-25A325FC651D}" srcOrd="2" destOrd="0" presId="urn:microsoft.com/office/officeart/2005/8/layout/vList2"/>
    <dgm:cxn modelId="{C0AFBA35-CCA8-42B7-92EC-947A72CBFD9F}" type="presParOf" srcId="{A65E175A-AC45-4C3E-BAF1-B0319CEDB440}" destId="{339F4891-530C-41DC-9773-73FECB50DB01}" srcOrd="3" destOrd="0" presId="urn:microsoft.com/office/officeart/2005/8/layout/vList2"/>
    <dgm:cxn modelId="{655F5C36-CE4D-415F-AAA7-DD4F564C78A0}" type="presParOf" srcId="{A65E175A-AC45-4C3E-BAF1-B0319CEDB440}" destId="{840260A2-F55B-4BB7-B429-0BDD04F5D683}" srcOrd="4" destOrd="0" presId="urn:microsoft.com/office/officeart/2005/8/layout/vList2"/>
    <dgm:cxn modelId="{C9BE0BAA-C607-4E23-956A-0A8FA5F80FA1}" type="presParOf" srcId="{A65E175A-AC45-4C3E-BAF1-B0319CEDB440}" destId="{D190F01C-F58A-4D5C-B916-5BAD0DE7B56D}" srcOrd="5" destOrd="0" presId="urn:microsoft.com/office/officeart/2005/8/layout/vList2"/>
    <dgm:cxn modelId="{7BD295F5-A51E-4C8D-B6DC-1581BD963693}" type="presParOf" srcId="{A65E175A-AC45-4C3E-BAF1-B0319CEDB440}" destId="{B08E1F47-1748-4710-BFBC-9D5551790B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08B7327-5AD0-42DA-9B0E-D986137EDC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28F628B-D977-44BF-AF5C-B77B555A1E0D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FBCD9-459D-43DE-A999-B8B833C6E275}" type="parTrans" cxnId="{242A7A0D-D9BB-41E8-872C-528A3B90C499}">
      <dgm:prSet/>
      <dgm:spPr/>
      <dgm:t>
        <a:bodyPr/>
        <a:lstStyle/>
        <a:p>
          <a:pPr rtl="1"/>
          <a:endParaRPr lang="ar-SA"/>
        </a:p>
      </dgm:t>
    </dgm:pt>
    <dgm:pt modelId="{7980F899-2C44-47DE-B456-8D1E982CBE89}" type="sibTrans" cxnId="{242A7A0D-D9BB-41E8-872C-528A3B90C499}">
      <dgm:prSet/>
      <dgm:spPr/>
      <dgm:t>
        <a:bodyPr/>
        <a:lstStyle/>
        <a:p>
          <a:pPr rtl="1"/>
          <a:endParaRPr lang="ar-SA"/>
        </a:p>
      </dgm:t>
    </dgm:pt>
    <dgm:pt modelId="{F8A6B16D-F4F0-44A6-B3B1-2528BCE59583}" type="pres">
      <dgm:prSet presAssocID="{708B7327-5AD0-42DA-9B0E-D986137ED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437F12B-1F77-4823-96A7-2749A1F67ADD}" type="pres">
      <dgm:prSet presAssocID="{928F628B-D977-44BF-AF5C-B77B555A1E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5577E16-500F-44F7-A42A-A02FDD7187EA}" type="presOf" srcId="{928F628B-D977-44BF-AF5C-B77B555A1E0D}" destId="{7437F12B-1F77-4823-96A7-2749A1F67ADD}" srcOrd="0" destOrd="0" presId="urn:microsoft.com/office/officeart/2005/8/layout/vList2"/>
    <dgm:cxn modelId="{242A7A0D-D9BB-41E8-872C-528A3B90C499}" srcId="{708B7327-5AD0-42DA-9B0E-D986137EDC56}" destId="{928F628B-D977-44BF-AF5C-B77B555A1E0D}" srcOrd="0" destOrd="0" parTransId="{A63FBCD9-459D-43DE-A999-B8B833C6E275}" sibTransId="{7980F899-2C44-47DE-B456-8D1E982CBE89}"/>
    <dgm:cxn modelId="{4A7BB7C0-D481-4806-87F2-14CFFB0AD7E6}" type="presOf" srcId="{708B7327-5AD0-42DA-9B0E-D986137EDC56}" destId="{F8A6B16D-F4F0-44A6-B3B1-2528BCE59583}" srcOrd="0" destOrd="0" presId="urn:microsoft.com/office/officeart/2005/8/layout/vList2"/>
    <dgm:cxn modelId="{EBEAD2E1-BF1D-4402-93E9-5CA5F2F74838}" type="presParOf" srcId="{F8A6B16D-F4F0-44A6-B3B1-2528BCE59583}" destId="{7437F12B-1F77-4823-96A7-2749A1F67A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1473E67-2BF9-46A6-AF76-AFBB81F514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1DA4B01-C167-4BE6-A1ED-C1D42F97D58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الإعتناء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بحالة المريض العامة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E03BB3-6C48-4CA6-9D0A-EE1560EBD61C}" type="parTrans" cxnId="{91C5D107-94DE-4B25-B814-09ECFF214753}">
      <dgm:prSet/>
      <dgm:spPr/>
      <dgm:t>
        <a:bodyPr/>
        <a:lstStyle/>
        <a:p>
          <a:pPr rtl="1"/>
          <a:endParaRPr lang="ar-SA"/>
        </a:p>
      </dgm:t>
    </dgm:pt>
    <dgm:pt modelId="{1CD3440B-B1A5-4322-A2A6-69AF4167CA4D}" type="sibTrans" cxnId="{91C5D107-94DE-4B25-B814-09ECFF214753}">
      <dgm:prSet/>
      <dgm:spPr/>
      <dgm:t>
        <a:bodyPr/>
        <a:lstStyle/>
        <a:p>
          <a:pPr rtl="1"/>
          <a:endParaRPr lang="ar-SA"/>
        </a:p>
      </dgm:t>
    </dgm:pt>
    <dgm:pt modelId="{59E540C0-585D-4322-AE3C-A40B0F96B3D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الإعتناء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بالجذمور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BBA55E-7305-464E-B704-8DDF03FE6421}" type="parTrans" cxnId="{4D5772B8-C91C-45F5-B398-E8D1F115FD7C}">
      <dgm:prSet/>
      <dgm:spPr/>
      <dgm:t>
        <a:bodyPr/>
        <a:lstStyle/>
        <a:p>
          <a:pPr rtl="1"/>
          <a:endParaRPr lang="ar-SA"/>
        </a:p>
      </dgm:t>
    </dgm:pt>
    <dgm:pt modelId="{D08749D8-5FD9-4CE1-B806-1EA8C92490CC}" type="sibTrans" cxnId="{4D5772B8-C91C-45F5-B398-E8D1F115FD7C}">
      <dgm:prSet/>
      <dgm:spPr/>
      <dgm:t>
        <a:bodyPr/>
        <a:lstStyle/>
        <a:p>
          <a:pPr rtl="1"/>
          <a:endParaRPr lang="ar-SA"/>
        </a:p>
      </dgm:t>
    </dgm:pt>
    <dgm:pt modelId="{8D70E988-0005-40F3-84A2-1192D6E1AAB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منع عدم التوازن في القوى العضلية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4792E-3767-402A-86B5-92D3E9781B5A}" type="parTrans" cxnId="{81AECB4F-CCB1-4330-833C-B1518D5AE1B9}">
      <dgm:prSet/>
      <dgm:spPr/>
      <dgm:t>
        <a:bodyPr/>
        <a:lstStyle/>
        <a:p>
          <a:pPr rtl="1"/>
          <a:endParaRPr lang="ar-SA"/>
        </a:p>
      </dgm:t>
    </dgm:pt>
    <dgm:pt modelId="{55BCBA9E-5B5F-4E27-AF5C-212B9BC092E7}" type="sibTrans" cxnId="{81AECB4F-CCB1-4330-833C-B1518D5AE1B9}">
      <dgm:prSet/>
      <dgm:spPr/>
      <dgm:t>
        <a:bodyPr/>
        <a:lstStyle/>
        <a:p>
          <a:pPr rtl="1"/>
          <a:endParaRPr lang="ar-SA"/>
        </a:p>
      </dgm:t>
    </dgm:pt>
    <dgm:pt modelId="{A568C9F5-FB50-4B50-946F-228A5B102D7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اختيار الوضعيات المناسبة للجذمور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13F9B3-A2DD-4A00-997B-1085F0EC932A}" type="parTrans" cxnId="{2F85CE70-9051-4C8B-9EAC-B1F823A2A5E6}">
      <dgm:prSet/>
      <dgm:spPr/>
      <dgm:t>
        <a:bodyPr/>
        <a:lstStyle/>
        <a:p>
          <a:pPr rtl="1"/>
          <a:endParaRPr lang="ar-SA"/>
        </a:p>
      </dgm:t>
    </dgm:pt>
    <dgm:pt modelId="{FE085A05-C9C2-4AAB-B9AA-EDA75168E53D}" type="sibTrans" cxnId="{2F85CE70-9051-4C8B-9EAC-B1F823A2A5E6}">
      <dgm:prSet/>
      <dgm:spPr/>
      <dgm:t>
        <a:bodyPr/>
        <a:lstStyle/>
        <a:p>
          <a:pPr rtl="1"/>
          <a:endParaRPr lang="ar-SA"/>
        </a:p>
      </dgm:t>
    </dgm:pt>
    <dgm:pt modelId="{C42FB811-21B6-4DA2-9A73-67C79B3AB96C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تطبيق التمرينات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B6396-F33E-4091-B94B-1EB0496EFA9C}" type="parTrans" cxnId="{FDFC7BCB-B186-42C5-BE50-378697E93C5A}">
      <dgm:prSet/>
      <dgm:spPr/>
      <dgm:t>
        <a:bodyPr/>
        <a:lstStyle/>
        <a:p>
          <a:pPr rtl="1"/>
          <a:endParaRPr lang="ar-SA"/>
        </a:p>
      </dgm:t>
    </dgm:pt>
    <dgm:pt modelId="{70562C1B-708E-4758-AC7C-F520B56D43A5}" type="sibTrans" cxnId="{FDFC7BCB-B186-42C5-BE50-378697E93C5A}">
      <dgm:prSet/>
      <dgm:spPr/>
      <dgm:t>
        <a:bodyPr/>
        <a:lstStyle/>
        <a:p>
          <a:pPr rtl="1"/>
          <a:endParaRPr lang="ar-SA"/>
        </a:p>
      </dgm:t>
    </dgm:pt>
    <dgm:pt modelId="{DE1E34F4-C6AC-4F1C-B7EB-06D1352DC45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تطبيق الرباط الضاغط لمنع تشوه الجذمور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78B08-D923-4FFF-A547-97C663304DA8}" type="parTrans" cxnId="{1CDB70A3-444B-4D3C-8172-6C7175495F3B}">
      <dgm:prSet/>
      <dgm:spPr/>
      <dgm:t>
        <a:bodyPr/>
        <a:lstStyle/>
        <a:p>
          <a:pPr rtl="1"/>
          <a:endParaRPr lang="ar-SA"/>
        </a:p>
      </dgm:t>
    </dgm:pt>
    <dgm:pt modelId="{341C5F89-D2F5-4A41-9170-5092CA59AFB4}" type="sibTrans" cxnId="{1CDB70A3-444B-4D3C-8172-6C7175495F3B}">
      <dgm:prSet/>
      <dgm:spPr/>
      <dgm:t>
        <a:bodyPr/>
        <a:lstStyle/>
        <a:p>
          <a:pPr rtl="1"/>
          <a:endParaRPr lang="ar-SA"/>
        </a:p>
      </dgm:t>
    </dgm:pt>
    <dgm:pt modelId="{274CF1B7-BB54-4FA0-BACA-69346F675E59}" type="pres">
      <dgm:prSet presAssocID="{61473E67-2BF9-46A6-AF76-AFBB81F51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A7730E-44DE-4DF1-98EA-E06E738F1DA8}" type="pres">
      <dgm:prSet presAssocID="{01DA4B01-C167-4BE6-A1ED-C1D42F97D58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C3D58B-9943-40F5-A23D-E0F39FFFEF47}" type="pres">
      <dgm:prSet presAssocID="{1CD3440B-B1A5-4322-A2A6-69AF4167CA4D}" presName="spacer" presStyleCnt="0"/>
      <dgm:spPr/>
    </dgm:pt>
    <dgm:pt modelId="{017F10F3-39DB-4713-94D3-8B8F5D2137DD}" type="pres">
      <dgm:prSet presAssocID="{59E540C0-585D-4322-AE3C-A40B0F96B3D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2AB0A3-70FF-42E3-A906-CAC18DAA7EFD}" type="pres">
      <dgm:prSet presAssocID="{D08749D8-5FD9-4CE1-B806-1EA8C92490CC}" presName="spacer" presStyleCnt="0"/>
      <dgm:spPr/>
    </dgm:pt>
    <dgm:pt modelId="{863331E4-75C0-4E4C-A318-1C7C4CB8E7FE}" type="pres">
      <dgm:prSet presAssocID="{8D70E988-0005-40F3-84A2-1192D6E1AAB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40E72B-00A7-48FA-8DE6-63033573F42B}" type="pres">
      <dgm:prSet presAssocID="{55BCBA9E-5B5F-4E27-AF5C-212B9BC092E7}" presName="spacer" presStyleCnt="0"/>
      <dgm:spPr/>
    </dgm:pt>
    <dgm:pt modelId="{96AAD140-B773-4934-884E-B61075E13837}" type="pres">
      <dgm:prSet presAssocID="{A568C9F5-FB50-4B50-946F-228A5B102D7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CE7C71-DFF1-4802-94F5-1A80A2D377D8}" type="pres">
      <dgm:prSet presAssocID="{FE085A05-C9C2-4AAB-B9AA-EDA75168E53D}" presName="spacer" presStyleCnt="0"/>
      <dgm:spPr/>
    </dgm:pt>
    <dgm:pt modelId="{A95ECEF4-8FD6-4861-8F6C-1E063EFF8A10}" type="pres">
      <dgm:prSet presAssocID="{C42FB811-21B6-4DA2-9A73-67C79B3AB96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2CFF80-6AE2-4673-915E-7A9998349DB8}" type="pres">
      <dgm:prSet presAssocID="{70562C1B-708E-4758-AC7C-F520B56D43A5}" presName="spacer" presStyleCnt="0"/>
      <dgm:spPr/>
    </dgm:pt>
    <dgm:pt modelId="{FDA13E4E-01C3-4FF2-88CB-1CE33C71FBE5}" type="pres">
      <dgm:prSet presAssocID="{DE1E34F4-C6AC-4F1C-B7EB-06D1352DC45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5BEEA84-FC21-4E85-A369-118E1BD16A8C}" type="presOf" srcId="{A568C9F5-FB50-4B50-946F-228A5B102D7D}" destId="{96AAD140-B773-4934-884E-B61075E13837}" srcOrd="0" destOrd="0" presId="urn:microsoft.com/office/officeart/2005/8/layout/vList2"/>
    <dgm:cxn modelId="{FDFC7BCB-B186-42C5-BE50-378697E93C5A}" srcId="{61473E67-2BF9-46A6-AF76-AFBB81F514B5}" destId="{C42FB811-21B6-4DA2-9A73-67C79B3AB96C}" srcOrd="4" destOrd="0" parTransId="{8FAB6396-F33E-4091-B94B-1EB0496EFA9C}" sibTransId="{70562C1B-708E-4758-AC7C-F520B56D43A5}"/>
    <dgm:cxn modelId="{0C6E89A5-3F5B-43EB-8C94-DC8348F2FFD8}" type="presOf" srcId="{59E540C0-585D-4322-AE3C-A40B0F96B3D6}" destId="{017F10F3-39DB-4713-94D3-8B8F5D2137DD}" srcOrd="0" destOrd="0" presId="urn:microsoft.com/office/officeart/2005/8/layout/vList2"/>
    <dgm:cxn modelId="{70F5795C-F38F-4492-B341-A6818A3FBB29}" type="presOf" srcId="{61473E67-2BF9-46A6-AF76-AFBB81F514B5}" destId="{274CF1B7-BB54-4FA0-BACA-69346F675E59}" srcOrd="0" destOrd="0" presId="urn:microsoft.com/office/officeart/2005/8/layout/vList2"/>
    <dgm:cxn modelId="{C44F0729-F626-42D9-BCC5-AC59C5ABE78F}" type="presOf" srcId="{DE1E34F4-C6AC-4F1C-B7EB-06D1352DC451}" destId="{FDA13E4E-01C3-4FF2-88CB-1CE33C71FBE5}" srcOrd="0" destOrd="0" presId="urn:microsoft.com/office/officeart/2005/8/layout/vList2"/>
    <dgm:cxn modelId="{81AECB4F-CCB1-4330-833C-B1518D5AE1B9}" srcId="{61473E67-2BF9-46A6-AF76-AFBB81F514B5}" destId="{8D70E988-0005-40F3-84A2-1192D6E1AAB4}" srcOrd="2" destOrd="0" parTransId="{0CC4792E-3767-402A-86B5-92D3E9781B5A}" sibTransId="{55BCBA9E-5B5F-4E27-AF5C-212B9BC092E7}"/>
    <dgm:cxn modelId="{347525DB-E480-4CFF-AA58-1EB74899141A}" type="presOf" srcId="{C42FB811-21B6-4DA2-9A73-67C79B3AB96C}" destId="{A95ECEF4-8FD6-4861-8F6C-1E063EFF8A10}" srcOrd="0" destOrd="0" presId="urn:microsoft.com/office/officeart/2005/8/layout/vList2"/>
    <dgm:cxn modelId="{4483AB82-4225-40D8-955D-E073BF959070}" type="presOf" srcId="{01DA4B01-C167-4BE6-A1ED-C1D42F97D586}" destId="{86A7730E-44DE-4DF1-98EA-E06E738F1DA8}" srcOrd="0" destOrd="0" presId="urn:microsoft.com/office/officeart/2005/8/layout/vList2"/>
    <dgm:cxn modelId="{2F85CE70-9051-4C8B-9EAC-B1F823A2A5E6}" srcId="{61473E67-2BF9-46A6-AF76-AFBB81F514B5}" destId="{A568C9F5-FB50-4B50-946F-228A5B102D7D}" srcOrd="3" destOrd="0" parTransId="{D313F9B3-A2DD-4A00-997B-1085F0EC932A}" sibTransId="{FE085A05-C9C2-4AAB-B9AA-EDA75168E53D}"/>
    <dgm:cxn modelId="{1CDB70A3-444B-4D3C-8172-6C7175495F3B}" srcId="{61473E67-2BF9-46A6-AF76-AFBB81F514B5}" destId="{DE1E34F4-C6AC-4F1C-B7EB-06D1352DC451}" srcOrd="5" destOrd="0" parTransId="{E2478B08-D923-4FFF-A547-97C663304DA8}" sibTransId="{341C5F89-D2F5-4A41-9170-5092CA59AFB4}"/>
    <dgm:cxn modelId="{4D5772B8-C91C-45F5-B398-E8D1F115FD7C}" srcId="{61473E67-2BF9-46A6-AF76-AFBB81F514B5}" destId="{59E540C0-585D-4322-AE3C-A40B0F96B3D6}" srcOrd="1" destOrd="0" parTransId="{D7BBA55E-7305-464E-B704-8DDF03FE6421}" sibTransId="{D08749D8-5FD9-4CE1-B806-1EA8C92490CC}"/>
    <dgm:cxn modelId="{9B5E5F36-99C3-4DD1-B175-01FA6C30F8CD}" type="presOf" srcId="{8D70E988-0005-40F3-84A2-1192D6E1AAB4}" destId="{863331E4-75C0-4E4C-A318-1C7C4CB8E7FE}" srcOrd="0" destOrd="0" presId="urn:microsoft.com/office/officeart/2005/8/layout/vList2"/>
    <dgm:cxn modelId="{91C5D107-94DE-4B25-B814-09ECFF214753}" srcId="{61473E67-2BF9-46A6-AF76-AFBB81F514B5}" destId="{01DA4B01-C167-4BE6-A1ED-C1D42F97D586}" srcOrd="0" destOrd="0" parTransId="{DFE03BB3-6C48-4CA6-9D0A-EE1560EBD61C}" sibTransId="{1CD3440B-B1A5-4322-A2A6-69AF4167CA4D}"/>
    <dgm:cxn modelId="{7A3C13C3-F308-4338-8071-BDE97457CAC2}" type="presParOf" srcId="{274CF1B7-BB54-4FA0-BACA-69346F675E59}" destId="{86A7730E-44DE-4DF1-98EA-E06E738F1DA8}" srcOrd="0" destOrd="0" presId="urn:microsoft.com/office/officeart/2005/8/layout/vList2"/>
    <dgm:cxn modelId="{B98B059A-53D5-4418-B67D-63B53F2B6ABC}" type="presParOf" srcId="{274CF1B7-BB54-4FA0-BACA-69346F675E59}" destId="{5FC3D58B-9943-40F5-A23D-E0F39FFFEF47}" srcOrd="1" destOrd="0" presId="urn:microsoft.com/office/officeart/2005/8/layout/vList2"/>
    <dgm:cxn modelId="{696608F2-0135-41A5-BB3D-549F0E56C190}" type="presParOf" srcId="{274CF1B7-BB54-4FA0-BACA-69346F675E59}" destId="{017F10F3-39DB-4713-94D3-8B8F5D2137DD}" srcOrd="2" destOrd="0" presId="urn:microsoft.com/office/officeart/2005/8/layout/vList2"/>
    <dgm:cxn modelId="{655232D1-5686-40EA-A24F-35B13AC60A50}" type="presParOf" srcId="{274CF1B7-BB54-4FA0-BACA-69346F675E59}" destId="{872AB0A3-70FF-42E3-A906-CAC18DAA7EFD}" srcOrd="3" destOrd="0" presId="urn:microsoft.com/office/officeart/2005/8/layout/vList2"/>
    <dgm:cxn modelId="{F3B68375-D7DB-4F03-B0E1-D5C14A7B25C6}" type="presParOf" srcId="{274CF1B7-BB54-4FA0-BACA-69346F675E59}" destId="{863331E4-75C0-4E4C-A318-1C7C4CB8E7FE}" srcOrd="4" destOrd="0" presId="urn:microsoft.com/office/officeart/2005/8/layout/vList2"/>
    <dgm:cxn modelId="{7181991E-2140-4436-A0BF-BDB7029778DE}" type="presParOf" srcId="{274CF1B7-BB54-4FA0-BACA-69346F675E59}" destId="{1B40E72B-00A7-48FA-8DE6-63033573F42B}" srcOrd="5" destOrd="0" presId="urn:microsoft.com/office/officeart/2005/8/layout/vList2"/>
    <dgm:cxn modelId="{4977CE30-4CC0-4762-9E2A-51BC538A62FA}" type="presParOf" srcId="{274CF1B7-BB54-4FA0-BACA-69346F675E59}" destId="{96AAD140-B773-4934-884E-B61075E13837}" srcOrd="6" destOrd="0" presId="urn:microsoft.com/office/officeart/2005/8/layout/vList2"/>
    <dgm:cxn modelId="{53CC0710-792C-44F1-AAF2-43EC838D06F5}" type="presParOf" srcId="{274CF1B7-BB54-4FA0-BACA-69346F675E59}" destId="{55CE7C71-DFF1-4802-94F5-1A80A2D377D8}" srcOrd="7" destOrd="0" presId="urn:microsoft.com/office/officeart/2005/8/layout/vList2"/>
    <dgm:cxn modelId="{435F901F-0336-4278-973B-5782E16A6C47}" type="presParOf" srcId="{274CF1B7-BB54-4FA0-BACA-69346F675E59}" destId="{A95ECEF4-8FD6-4861-8F6C-1E063EFF8A10}" srcOrd="8" destOrd="0" presId="urn:microsoft.com/office/officeart/2005/8/layout/vList2"/>
    <dgm:cxn modelId="{507192CB-093A-4EF6-A3F7-ADDF7EEBC36A}" type="presParOf" srcId="{274CF1B7-BB54-4FA0-BACA-69346F675E59}" destId="{AF2CFF80-6AE2-4673-915E-7A9998349DB8}" srcOrd="9" destOrd="0" presId="urn:microsoft.com/office/officeart/2005/8/layout/vList2"/>
    <dgm:cxn modelId="{9B5CFB3A-89DE-45E0-9BDC-5D84FA881335}" type="presParOf" srcId="{274CF1B7-BB54-4FA0-BACA-69346F675E59}" destId="{FDA13E4E-01C3-4FF2-88CB-1CE33C71FB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78A64-CE29-4959-ACED-F183DE1A4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594D826-C9CA-40A1-9463-ABCB044946E1}">
      <dgm:prSet custT="1"/>
      <dgm:spPr>
        <a:solidFill>
          <a:schemeClr val="accent4"/>
        </a:solidFill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الإختصاصي المعالج الفيزيائي محمد عجم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091D7-18AA-4D31-A31C-16646EF114C5}" type="parTrans" cxnId="{9E9813C8-B308-450F-AFEB-86A9E1E623CD}">
      <dgm:prSet/>
      <dgm:spPr/>
      <dgm:t>
        <a:bodyPr/>
        <a:lstStyle/>
        <a:p>
          <a:pPr rtl="1"/>
          <a:endParaRPr lang="ar-SA"/>
        </a:p>
      </dgm:t>
    </dgm:pt>
    <dgm:pt modelId="{2159FDA2-11CA-4308-8A4E-7E0DC1672D6F}" type="sibTrans" cxnId="{9E9813C8-B308-450F-AFEB-86A9E1E623CD}">
      <dgm:prSet/>
      <dgm:spPr/>
      <dgm:t>
        <a:bodyPr/>
        <a:lstStyle/>
        <a:p>
          <a:pPr rtl="1"/>
          <a:endParaRPr lang="ar-SA"/>
        </a:p>
      </dgm:t>
    </dgm:pt>
    <dgm:pt modelId="{60F44256-DDC5-401E-BA7D-A0C0CB991BC6}">
      <dgm:prSet custT="1"/>
      <dgm:spPr>
        <a:solidFill>
          <a:schemeClr val="accent4"/>
        </a:solidFill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محاضر في المعهد التقاني الصحي والطبي بجامعة حلب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069A7D-F768-4B63-96AF-8C971C03F003}" type="parTrans" cxnId="{24EC4D5C-05FA-49D6-917A-DC03110AE013}">
      <dgm:prSet/>
      <dgm:spPr/>
      <dgm:t>
        <a:bodyPr/>
        <a:lstStyle/>
        <a:p>
          <a:pPr rtl="1"/>
          <a:endParaRPr lang="ar-SA"/>
        </a:p>
      </dgm:t>
    </dgm:pt>
    <dgm:pt modelId="{A512CA0A-CACC-4B18-BC68-98097453FE36}" type="sibTrans" cxnId="{24EC4D5C-05FA-49D6-917A-DC03110AE013}">
      <dgm:prSet/>
      <dgm:spPr/>
      <dgm:t>
        <a:bodyPr/>
        <a:lstStyle/>
        <a:p>
          <a:pPr rtl="1"/>
          <a:endParaRPr lang="ar-SA"/>
        </a:p>
      </dgm:t>
    </dgm:pt>
    <dgm:pt modelId="{2CDEFF66-AE2F-437D-A751-08E5D0D7A514}">
      <dgm:prSet custT="1"/>
      <dgm:spPr>
        <a:solidFill>
          <a:schemeClr val="accent4"/>
        </a:solidFill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إجازة في الحقوق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DBAD73-DDC5-4901-A363-958A6A9EF45B}" type="parTrans" cxnId="{AC4CD000-F0F6-4F61-BC02-156C9DA4AB91}">
      <dgm:prSet/>
      <dgm:spPr/>
      <dgm:t>
        <a:bodyPr/>
        <a:lstStyle/>
        <a:p>
          <a:pPr rtl="1"/>
          <a:endParaRPr lang="ar-SA"/>
        </a:p>
      </dgm:t>
    </dgm:pt>
    <dgm:pt modelId="{A74E7EE7-634E-4500-A5B8-493F4FFF2580}" type="sibTrans" cxnId="{AC4CD000-F0F6-4F61-BC02-156C9DA4AB91}">
      <dgm:prSet/>
      <dgm:spPr/>
      <dgm:t>
        <a:bodyPr/>
        <a:lstStyle/>
        <a:p>
          <a:pPr rtl="1"/>
          <a:endParaRPr lang="ar-SA"/>
        </a:p>
      </dgm:t>
    </dgm:pt>
    <dgm:pt modelId="{0E3BCCC9-93FC-4F23-A77F-4BAE92D02D1A}">
      <dgm:prSet custT="1"/>
      <dgm:spPr>
        <a:solidFill>
          <a:schemeClr val="accent4"/>
        </a:solidFill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عضو وممثل الجمعية السورية للمعالجة الفيزيائية بحلب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6B2D3-BB03-4A1F-8CF1-3059CA7F56AB}" type="parTrans" cxnId="{1A9A6D06-DA49-4125-AAAD-94A3FD37DBC0}">
      <dgm:prSet/>
      <dgm:spPr/>
      <dgm:t>
        <a:bodyPr/>
        <a:lstStyle/>
        <a:p>
          <a:pPr rtl="1"/>
          <a:endParaRPr lang="ar-SA"/>
        </a:p>
      </dgm:t>
    </dgm:pt>
    <dgm:pt modelId="{4FDFCE85-B48F-47F8-944E-EB4B108B08C7}" type="sibTrans" cxnId="{1A9A6D06-DA49-4125-AAAD-94A3FD37DBC0}">
      <dgm:prSet/>
      <dgm:spPr/>
      <dgm:t>
        <a:bodyPr/>
        <a:lstStyle/>
        <a:p>
          <a:pPr rtl="1"/>
          <a:endParaRPr lang="ar-SA"/>
        </a:p>
      </dgm:t>
    </dgm:pt>
    <dgm:pt modelId="{53CCF94A-D7DC-415B-A985-CEC73D6E4743}">
      <dgm:prSet custT="1"/>
      <dgm:spPr>
        <a:solidFill>
          <a:schemeClr val="accent4"/>
        </a:solidFill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مدير إداري مشفى الرازي الجراحي الحكومي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CC111-8578-40EA-926E-841374B96290}" type="parTrans" cxnId="{246F14D0-3A98-4E8F-A32C-0F325376F528}">
      <dgm:prSet/>
      <dgm:spPr/>
      <dgm:t>
        <a:bodyPr/>
        <a:lstStyle/>
        <a:p>
          <a:pPr rtl="1"/>
          <a:endParaRPr lang="ar-SA"/>
        </a:p>
      </dgm:t>
    </dgm:pt>
    <dgm:pt modelId="{45E914D1-2B95-4448-A3B6-F19882B6D2B2}" type="sibTrans" cxnId="{246F14D0-3A98-4E8F-A32C-0F325376F528}">
      <dgm:prSet/>
      <dgm:spPr/>
      <dgm:t>
        <a:bodyPr/>
        <a:lstStyle/>
        <a:p>
          <a:pPr rtl="1"/>
          <a:endParaRPr lang="ar-SA"/>
        </a:p>
      </dgm:t>
    </dgm:pt>
    <dgm:pt modelId="{340DECE0-94A5-406A-A9C8-588EE84920C7}" type="pres">
      <dgm:prSet presAssocID="{7FE78A64-CE29-4959-ACED-F183DE1A4A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161EFB2-D827-4F7C-8EFB-11013F655D7E}" type="pres">
      <dgm:prSet presAssocID="{2594D826-C9CA-40A1-9463-ABCB044946E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58B3FB8-F9D2-4506-ABA3-AF251FC2B554}" type="pres">
      <dgm:prSet presAssocID="{2159FDA2-11CA-4308-8A4E-7E0DC1672D6F}" presName="spacer" presStyleCnt="0"/>
      <dgm:spPr/>
    </dgm:pt>
    <dgm:pt modelId="{868B7BAE-EF8A-4885-8BB5-492845837639}" type="pres">
      <dgm:prSet presAssocID="{60F44256-DDC5-401E-BA7D-A0C0CB991BC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61FB2D-1450-4F91-A6C6-6FFA90A91B96}" type="pres">
      <dgm:prSet presAssocID="{A512CA0A-CACC-4B18-BC68-98097453FE36}" presName="spacer" presStyleCnt="0"/>
      <dgm:spPr/>
    </dgm:pt>
    <dgm:pt modelId="{C82DB7A0-FA80-43DF-879C-E7A2CE2688B5}" type="pres">
      <dgm:prSet presAssocID="{2CDEFF66-AE2F-437D-A751-08E5D0D7A51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5A608F-8DF5-48D1-9D45-0618B0262CBC}" type="pres">
      <dgm:prSet presAssocID="{A74E7EE7-634E-4500-A5B8-493F4FFF2580}" presName="spacer" presStyleCnt="0"/>
      <dgm:spPr/>
    </dgm:pt>
    <dgm:pt modelId="{073A26A0-9855-47A8-96B1-95065C927FDC}" type="pres">
      <dgm:prSet presAssocID="{0E3BCCC9-93FC-4F23-A77F-4BAE92D02D1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BBC83E-57A4-40DB-89CB-3E317996255C}" type="pres">
      <dgm:prSet presAssocID="{4FDFCE85-B48F-47F8-944E-EB4B108B08C7}" presName="spacer" presStyleCnt="0"/>
      <dgm:spPr/>
    </dgm:pt>
    <dgm:pt modelId="{2140F5EB-9CCD-4290-9BCC-071232BA0DD3}" type="pres">
      <dgm:prSet presAssocID="{53CCF94A-D7DC-415B-A985-CEC73D6E47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A9A6D06-DA49-4125-AAAD-94A3FD37DBC0}" srcId="{7FE78A64-CE29-4959-ACED-F183DE1A4A20}" destId="{0E3BCCC9-93FC-4F23-A77F-4BAE92D02D1A}" srcOrd="3" destOrd="0" parTransId="{EF66B2D3-BB03-4A1F-8CF1-3059CA7F56AB}" sibTransId="{4FDFCE85-B48F-47F8-944E-EB4B108B08C7}"/>
    <dgm:cxn modelId="{24EC4D5C-05FA-49D6-917A-DC03110AE013}" srcId="{7FE78A64-CE29-4959-ACED-F183DE1A4A20}" destId="{60F44256-DDC5-401E-BA7D-A0C0CB991BC6}" srcOrd="1" destOrd="0" parTransId="{02069A7D-F768-4B63-96AF-8C971C03F003}" sibTransId="{A512CA0A-CACC-4B18-BC68-98097453FE36}"/>
    <dgm:cxn modelId="{246F14D0-3A98-4E8F-A32C-0F325376F528}" srcId="{7FE78A64-CE29-4959-ACED-F183DE1A4A20}" destId="{53CCF94A-D7DC-415B-A985-CEC73D6E4743}" srcOrd="4" destOrd="0" parTransId="{610CC111-8578-40EA-926E-841374B96290}" sibTransId="{45E914D1-2B95-4448-A3B6-F19882B6D2B2}"/>
    <dgm:cxn modelId="{84AA811A-C88C-4CD8-88F8-FB4FB7065165}" type="presOf" srcId="{2CDEFF66-AE2F-437D-A751-08E5D0D7A514}" destId="{C82DB7A0-FA80-43DF-879C-E7A2CE2688B5}" srcOrd="0" destOrd="0" presId="urn:microsoft.com/office/officeart/2005/8/layout/vList2"/>
    <dgm:cxn modelId="{73926770-14A8-4867-8546-FAD1B1CDD725}" type="presOf" srcId="{60F44256-DDC5-401E-BA7D-A0C0CB991BC6}" destId="{868B7BAE-EF8A-4885-8BB5-492845837639}" srcOrd="0" destOrd="0" presId="urn:microsoft.com/office/officeart/2005/8/layout/vList2"/>
    <dgm:cxn modelId="{AC4CD000-F0F6-4F61-BC02-156C9DA4AB91}" srcId="{7FE78A64-CE29-4959-ACED-F183DE1A4A20}" destId="{2CDEFF66-AE2F-437D-A751-08E5D0D7A514}" srcOrd="2" destOrd="0" parTransId="{1EDBAD73-DDC5-4901-A363-958A6A9EF45B}" sibTransId="{A74E7EE7-634E-4500-A5B8-493F4FFF2580}"/>
    <dgm:cxn modelId="{2899D7C9-6191-42A5-AF0F-113FE638740F}" type="presOf" srcId="{7FE78A64-CE29-4959-ACED-F183DE1A4A20}" destId="{340DECE0-94A5-406A-A9C8-588EE84920C7}" srcOrd="0" destOrd="0" presId="urn:microsoft.com/office/officeart/2005/8/layout/vList2"/>
    <dgm:cxn modelId="{2AAD5EF5-5FEF-4352-AFC1-DBB02C332A1E}" type="presOf" srcId="{2594D826-C9CA-40A1-9463-ABCB044946E1}" destId="{C161EFB2-D827-4F7C-8EFB-11013F655D7E}" srcOrd="0" destOrd="0" presId="urn:microsoft.com/office/officeart/2005/8/layout/vList2"/>
    <dgm:cxn modelId="{8ED99955-B17E-4D72-A1E5-D2AFA74AA674}" type="presOf" srcId="{53CCF94A-D7DC-415B-A985-CEC73D6E4743}" destId="{2140F5EB-9CCD-4290-9BCC-071232BA0DD3}" srcOrd="0" destOrd="0" presId="urn:microsoft.com/office/officeart/2005/8/layout/vList2"/>
    <dgm:cxn modelId="{5DDD0C00-8E9E-458B-9FC4-B8E45FA0E94B}" type="presOf" srcId="{0E3BCCC9-93FC-4F23-A77F-4BAE92D02D1A}" destId="{073A26A0-9855-47A8-96B1-95065C927FDC}" srcOrd="0" destOrd="0" presId="urn:microsoft.com/office/officeart/2005/8/layout/vList2"/>
    <dgm:cxn modelId="{9E9813C8-B308-450F-AFEB-86A9E1E623CD}" srcId="{7FE78A64-CE29-4959-ACED-F183DE1A4A20}" destId="{2594D826-C9CA-40A1-9463-ABCB044946E1}" srcOrd="0" destOrd="0" parTransId="{344091D7-18AA-4D31-A31C-16646EF114C5}" sibTransId="{2159FDA2-11CA-4308-8A4E-7E0DC1672D6F}"/>
    <dgm:cxn modelId="{2490A560-A684-4543-912E-1337D96ACCE4}" type="presParOf" srcId="{340DECE0-94A5-406A-A9C8-588EE84920C7}" destId="{C161EFB2-D827-4F7C-8EFB-11013F655D7E}" srcOrd="0" destOrd="0" presId="urn:microsoft.com/office/officeart/2005/8/layout/vList2"/>
    <dgm:cxn modelId="{C98D42C5-BC67-432D-8F5B-846A253619A6}" type="presParOf" srcId="{340DECE0-94A5-406A-A9C8-588EE84920C7}" destId="{658B3FB8-F9D2-4506-ABA3-AF251FC2B554}" srcOrd="1" destOrd="0" presId="urn:microsoft.com/office/officeart/2005/8/layout/vList2"/>
    <dgm:cxn modelId="{30B41814-D968-4D4C-8D5B-EED74CB63654}" type="presParOf" srcId="{340DECE0-94A5-406A-A9C8-588EE84920C7}" destId="{868B7BAE-EF8A-4885-8BB5-492845837639}" srcOrd="2" destOrd="0" presId="urn:microsoft.com/office/officeart/2005/8/layout/vList2"/>
    <dgm:cxn modelId="{F0BD14CE-52FE-44D2-B774-B6440C5C168B}" type="presParOf" srcId="{340DECE0-94A5-406A-A9C8-588EE84920C7}" destId="{0661FB2D-1450-4F91-A6C6-6FFA90A91B96}" srcOrd="3" destOrd="0" presId="urn:microsoft.com/office/officeart/2005/8/layout/vList2"/>
    <dgm:cxn modelId="{D737CAE4-DA2B-4AFE-83E3-6C97EB608D17}" type="presParOf" srcId="{340DECE0-94A5-406A-A9C8-588EE84920C7}" destId="{C82DB7A0-FA80-43DF-879C-E7A2CE2688B5}" srcOrd="4" destOrd="0" presId="urn:microsoft.com/office/officeart/2005/8/layout/vList2"/>
    <dgm:cxn modelId="{6B546D9C-2B91-404C-8D16-9DC91DF68832}" type="presParOf" srcId="{340DECE0-94A5-406A-A9C8-588EE84920C7}" destId="{065A608F-8DF5-48D1-9D45-0618B0262CBC}" srcOrd="5" destOrd="0" presId="urn:microsoft.com/office/officeart/2005/8/layout/vList2"/>
    <dgm:cxn modelId="{8E306468-AEBB-496C-8E67-A41EF7D97A9E}" type="presParOf" srcId="{340DECE0-94A5-406A-A9C8-588EE84920C7}" destId="{073A26A0-9855-47A8-96B1-95065C927FDC}" srcOrd="6" destOrd="0" presId="urn:microsoft.com/office/officeart/2005/8/layout/vList2"/>
    <dgm:cxn modelId="{907070EE-8289-4FB2-9D35-42FD05DD950F}" type="presParOf" srcId="{340DECE0-94A5-406A-A9C8-588EE84920C7}" destId="{30BBC83E-57A4-40DB-89CB-3E317996255C}" srcOrd="7" destOrd="0" presId="urn:microsoft.com/office/officeart/2005/8/layout/vList2"/>
    <dgm:cxn modelId="{D694036F-BA57-490E-8669-2D603B9F2080}" type="presParOf" srcId="{340DECE0-94A5-406A-A9C8-588EE84920C7}" destId="{2140F5EB-9CCD-4290-9BCC-071232BA0DD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3458705C-7D28-4397-AC3E-C4583C2C66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BD5A435-D581-4DBF-9A3F-4C87325E0A1C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D917A-7067-43DE-94F9-820F8EA58406}" type="parTrans" cxnId="{EC9F90D9-F43C-4FB5-8AB7-8845798D255D}">
      <dgm:prSet/>
      <dgm:spPr/>
      <dgm:t>
        <a:bodyPr/>
        <a:lstStyle/>
        <a:p>
          <a:pPr rtl="1"/>
          <a:endParaRPr lang="ar-SA"/>
        </a:p>
      </dgm:t>
    </dgm:pt>
    <dgm:pt modelId="{DEBD95FD-A387-4362-A940-5E9B80C5E136}" type="sibTrans" cxnId="{EC9F90D9-F43C-4FB5-8AB7-8845798D255D}">
      <dgm:prSet/>
      <dgm:spPr/>
      <dgm:t>
        <a:bodyPr/>
        <a:lstStyle/>
        <a:p>
          <a:pPr rtl="1"/>
          <a:endParaRPr lang="ar-SA"/>
        </a:p>
      </dgm:t>
    </dgm:pt>
    <dgm:pt modelId="{A9C365E2-1C77-4D77-BD2D-3C34383B9703}" type="pres">
      <dgm:prSet presAssocID="{3458705C-7D28-4397-AC3E-C4583C2C6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228F81B-449E-4495-BF38-7DF42D186E0A}" type="pres">
      <dgm:prSet presAssocID="{0BD5A435-D581-4DBF-9A3F-4C87325E0A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F13648B-F99B-4AC4-81A8-523951B3A13D}" type="presOf" srcId="{3458705C-7D28-4397-AC3E-C4583C2C66BC}" destId="{A9C365E2-1C77-4D77-BD2D-3C34383B9703}" srcOrd="0" destOrd="0" presId="urn:microsoft.com/office/officeart/2005/8/layout/vList2"/>
    <dgm:cxn modelId="{EC9F90D9-F43C-4FB5-8AB7-8845798D255D}" srcId="{3458705C-7D28-4397-AC3E-C4583C2C66BC}" destId="{0BD5A435-D581-4DBF-9A3F-4C87325E0A1C}" srcOrd="0" destOrd="0" parTransId="{440D917A-7067-43DE-94F9-820F8EA58406}" sibTransId="{DEBD95FD-A387-4362-A940-5E9B80C5E136}"/>
    <dgm:cxn modelId="{844E6242-BC6C-4F88-9ACF-C82CE8857D86}" type="presOf" srcId="{0BD5A435-D581-4DBF-9A3F-4C87325E0A1C}" destId="{7228F81B-449E-4495-BF38-7DF42D186E0A}" srcOrd="0" destOrd="0" presId="urn:microsoft.com/office/officeart/2005/8/layout/vList2"/>
    <dgm:cxn modelId="{ADC6B38E-C9E9-4D20-9838-7785765D8F9F}" type="presParOf" srcId="{A9C365E2-1C77-4D77-BD2D-3C34383B9703}" destId="{7228F81B-449E-4495-BF38-7DF42D186E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9D43A49-6639-4A10-8FF8-DADF3CF4DE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C0E962-B2BB-406E-A96A-D04073E548B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علاج الألم الشبحي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E98707-C2F8-4454-AFDA-F3F250F388CF}" type="parTrans" cxnId="{D1E34EC5-7313-420E-9547-C10537B00959}">
      <dgm:prSet/>
      <dgm:spPr/>
      <dgm:t>
        <a:bodyPr/>
        <a:lstStyle/>
        <a:p>
          <a:pPr rtl="1"/>
          <a:endParaRPr lang="ar-SA"/>
        </a:p>
      </dgm:t>
    </dgm:pt>
    <dgm:pt modelId="{35C6D140-59A3-42E3-BD36-4A64A11257E1}" type="sibTrans" cxnId="{D1E34EC5-7313-420E-9547-C10537B00959}">
      <dgm:prSet/>
      <dgm:spPr/>
      <dgm:t>
        <a:bodyPr/>
        <a:lstStyle/>
        <a:p>
          <a:pPr rtl="1"/>
          <a:endParaRPr lang="ar-SA"/>
        </a:p>
      </dgm:t>
    </dgm:pt>
    <dgm:pt modelId="{B57B8F69-5CE9-4F79-B70A-34212B3A0480}" type="pres">
      <dgm:prSet presAssocID="{99D43A49-6639-4A10-8FF8-DADF3CF4DE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E8A86A0-D7C5-4C2D-9695-0EC82E34C9D3}" type="pres">
      <dgm:prSet presAssocID="{5EC0E962-B2BB-406E-A96A-D04073E548B2}" presName="parentText" presStyleLbl="node1" presStyleIdx="0" presStyleCnt="1" custScaleY="220060" custLinFactNeighborY="-3538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0A4F67A-F6B2-4868-9514-B8FCBA6BC1D4}" type="presOf" srcId="{99D43A49-6639-4A10-8FF8-DADF3CF4DEC8}" destId="{B57B8F69-5CE9-4F79-B70A-34212B3A0480}" srcOrd="0" destOrd="0" presId="urn:microsoft.com/office/officeart/2005/8/layout/vList2"/>
    <dgm:cxn modelId="{ACB54152-C5B5-45ED-9A2D-51AABA363299}" type="presOf" srcId="{5EC0E962-B2BB-406E-A96A-D04073E548B2}" destId="{5E8A86A0-D7C5-4C2D-9695-0EC82E34C9D3}" srcOrd="0" destOrd="0" presId="urn:microsoft.com/office/officeart/2005/8/layout/vList2"/>
    <dgm:cxn modelId="{D1E34EC5-7313-420E-9547-C10537B00959}" srcId="{99D43A49-6639-4A10-8FF8-DADF3CF4DEC8}" destId="{5EC0E962-B2BB-406E-A96A-D04073E548B2}" srcOrd="0" destOrd="0" parTransId="{89E98707-C2F8-4454-AFDA-F3F250F388CF}" sibTransId="{35C6D140-59A3-42E3-BD36-4A64A11257E1}"/>
    <dgm:cxn modelId="{787297EC-FE12-4554-8861-9A35E7457205}" type="presParOf" srcId="{B57B8F69-5CE9-4F79-B70A-34212B3A0480}" destId="{5E8A86A0-D7C5-4C2D-9695-0EC82E34C9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28069FC4-D917-4B2F-AFC9-DCCDA2EDFA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3456290-CD04-4073-8CB9-3393BC2E0A8E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</a:p>
      </dgm:t>
    </dgm:pt>
    <dgm:pt modelId="{A7989DE2-896A-450A-B493-9073F81E71C4}" type="parTrans" cxnId="{42A9960C-4B13-4F0C-91F3-9B532098BD43}">
      <dgm:prSet/>
      <dgm:spPr/>
      <dgm:t>
        <a:bodyPr/>
        <a:lstStyle/>
        <a:p>
          <a:pPr rtl="1"/>
          <a:endParaRPr lang="ar-SA"/>
        </a:p>
      </dgm:t>
    </dgm:pt>
    <dgm:pt modelId="{8BAA7CC2-016C-4282-85AE-A5063E5A83B5}" type="sibTrans" cxnId="{42A9960C-4B13-4F0C-91F3-9B532098BD43}">
      <dgm:prSet/>
      <dgm:spPr/>
      <dgm:t>
        <a:bodyPr/>
        <a:lstStyle/>
        <a:p>
          <a:pPr rtl="1"/>
          <a:endParaRPr lang="ar-SA"/>
        </a:p>
      </dgm:t>
    </dgm:pt>
    <dgm:pt modelId="{12B35B3A-ECE4-40DE-B2E8-C68043E9FE70}" type="pres">
      <dgm:prSet presAssocID="{28069FC4-D917-4B2F-AFC9-DCCDA2EDFA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F0ACCFA-4929-4706-85FB-547F280A3AC0}" type="pres">
      <dgm:prSet presAssocID="{F3456290-CD04-4073-8CB9-3393BC2E0A8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490D82B-60B5-4C6B-A5E4-BCC5737D845E}" type="presOf" srcId="{F3456290-CD04-4073-8CB9-3393BC2E0A8E}" destId="{9F0ACCFA-4929-4706-85FB-547F280A3AC0}" srcOrd="0" destOrd="0" presId="urn:microsoft.com/office/officeart/2005/8/layout/vList2"/>
    <dgm:cxn modelId="{42A9960C-4B13-4F0C-91F3-9B532098BD43}" srcId="{28069FC4-D917-4B2F-AFC9-DCCDA2EDFA6D}" destId="{F3456290-CD04-4073-8CB9-3393BC2E0A8E}" srcOrd="0" destOrd="0" parTransId="{A7989DE2-896A-450A-B493-9073F81E71C4}" sibTransId="{8BAA7CC2-016C-4282-85AE-A5063E5A83B5}"/>
    <dgm:cxn modelId="{633A3717-DCA1-4C46-8FF1-8DAABF1482F8}" type="presOf" srcId="{28069FC4-D917-4B2F-AFC9-DCCDA2EDFA6D}" destId="{12B35B3A-ECE4-40DE-B2E8-C68043E9FE70}" srcOrd="0" destOrd="0" presId="urn:microsoft.com/office/officeart/2005/8/layout/vList2"/>
    <dgm:cxn modelId="{727A47F9-0C6E-47C7-8543-16BC5973ED09}" type="presParOf" srcId="{12B35B3A-ECE4-40DE-B2E8-C68043E9FE70}" destId="{9F0ACCFA-4929-4706-85FB-547F280A3A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9785742-16D0-4E08-9643-10405CA72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C899223-EC79-4EE8-B72A-4B9FBC31F9B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لمنع تقفع العطف والتبعيد والدوران الوحشي في بتور فوق الركبة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97A50-BAEB-489C-AD83-190B3DB68386}" type="parTrans" cxnId="{F507C17A-A69E-4E31-B4D7-DA3074F9F1F8}">
      <dgm:prSet/>
      <dgm:spPr/>
      <dgm:t>
        <a:bodyPr/>
        <a:lstStyle/>
        <a:p>
          <a:pPr rtl="1"/>
          <a:endParaRPr lang="ar-SA"/>
        </a:p>
      </dgm:t>
    </dgm:pt>
    <dgm:pt modelId="{9C7763E2-32D9-43BB-8D1A-E2C98C52CECC}" type="sibTrans" cxnId="{F507C17A-A69E-4E31-B4D7-DA3074F9F1F8}">
      <dgm:prSet/>
      <dgm:spPr/>
      <dgm:t>
        <a:bodyPr/>
        <a:lstStyle/>
        <a:p>
          <a:pPr rtl="1"/>
          <a:endParaRPr lang="ar-SA"/>
        </a:p>
      </dgm:t>
    </dgm:pt>
    <dgm:pt modelId="{922F8C42-4463-4F0A-BCD5-4B615485AC0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يجب سند الجذمور بالوضعية المعتدلة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51EAE-E372-4475-9DA3-38E12100AE18}" type="parTrans" cxnId="{F24DF941-AD95-41CB-822E-8BB0F5313E62}">
      <dgm:prSet/>
      <dgm:spPr/>
      <dgm:t>
        <a:bodyPr/>
        <a:lstStyle/>
        <a:p>
          <a:pPr rtl="1"/>
          <a:endParaRPr lang="ar-SA"/>
        </a:p>
      </dgm:t>
    </dgm:pt>
    <dgm:pt modelId="{0D66C5DD-393F-4D3F-935D-9A58DF4ADD44}" type="sibTrans" cxnId="{F24DF941-AD95-41CB-822E-8BB0F5313E62}">
      <dgm:prSet/>
      <dgm:spPr/>
      <dgm:t>
        <a:bodyPr/>
        <a:lstStyle/>
        <a:p>
          <a:pPr rtl="1"/>
          <a:endParaRPr lang="ar-SA"/>
        </a:p>
      </dgm:t>
    </dgm:pt>
    <dgm:pt modelId="{927F3ABB-248F-4D8C-92B3-CEEBD18CDD3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وحسب الحاجة يمكن وضع الجذمور بالدوران الأنسي والتقريب (بعض الدرجات)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37CFE-F225-4B19-B549-EC3AF10A9088}" type="parTrans" cxnId="{7B18C8BD-4545-433E-B9A3-484DF49F7E89}">
      <dgm:prSet/>
      <dgm:spPr/>
      <dgm:t>
        <a:bodyPr/>
        <a:lstStyle/>
        <a:p>
          <a:pPr rtl="1"/>
          <a:endParaRPr lang="ar-SA"/>
        </a:p>
      </dgm:t>
    </dgm:pt>
    <dgm:pt modelId="{F88E2A8B-46DB-4457-AA3E-7A144B5D60FF}" type="sibTrans" cxnId="{7B18C8BD-4545-433E-B9A3-484DF49F7E89}">
      <dgm:prSet/>
      <dgm:spPr/>
      <dgm:t>
        <a:bodyPr/>
        <a:lstStyle/>
        <a:p>
          <a:pPr rtl="1"/>
          <a:endParaRPr lang="ar-SA"/>
        </a:p>
      </dgm:t>
    </dgm:pt>
    <dgm:pt modelId="{CA7CA829-A8D8-4377-912D-F465FB96FB47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نوجه المريض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للإستلقاء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البطني لنصف ساعة عدة مرات باليوم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70EEAA-AB06-4553-9FC2-1DAE79C815EB}" type="parTrans" cxnId="{4F3E84DC-08B1-4D13-AC55-55B968167CDA}">
      <dgm:prSet/>
      <dgm:spPr/>
      <dgm:t>
        <a:bodyPr/>
        <a:lstStyle/>
        <a:p>
          <a:pPr rtl="1"/>
          <a:endParaRPr lang="ar-SA"/>
        </a:p>
      </dgm:t>
    </dgm:pt>
    <dgm:pt modelId="{B9916E34-C087-4867-96E6-59D518407BFF}" type="sibTrans" cxnId="{4F3E84DC-08B1-4D13-AC55-55B968167CDA}">
      <dgm:prSet/>
      <dgm:spPr/>
      <dgm:t>
        <a:bodyPr/>
        <a:lstStyle/>
        <a:p>
          <a:pPr rtl="1"/>
          <a:endParaRPr lang="ar-SA"/>
        </a:p>
      </dgm:t>
    </dgm:pt>
    <dgm:pt modelId="{8C4C36B6-3B16-4933-A33B-DDBC2E1D0A46}" type="pres">
      <dgm:prSet presAssocID="{19785742-16D0-4E08-9643-10405CA72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C87A4FC-7B25-43CD-8C58-D937CFC993E7}" type="pres">
      <dgm:prSet presAssocID="{5C899223-EC79-4EE8-B72A-4B9FBC31F9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313B6A0-F58F-4A93-B289-1E8C992958ED}" type="pres">
      <dgm:prSet presAssocID="{9C7763E2-32D9-43BB-8D1A-E2C98C52CECC}" presName="spacer" presStyleCnt="0"/>
      <dgm:spPr/>
    </dgm:pt>
    <dgm:pt modelId="{FF2979BF-DEF1-4782-BE10-F6837750D10E}" type="pres">
      <dgm:prSet presAssocID="{922F8C42-4463-4F0A-BCD5-4B615485AC0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CA1AEB4-6660-4B95-9C84-5B1B125535CE}" type="pres">
      <dgm:prSet presAssocID="{0D66C5DD-393F-4D3F-935D-9A58DF4ADD44}" presName="spacer" presStyleCnt="0"/>
      <dgm:spPr/>
    </dgm:pt>
    <dgm:pt modelId="{5FC8F579-BD44-4C79-BF44-1EB068E1EE15}" type="pres">
      <dgm:prSet presAssocID="{927F3ABB-248F-4D8C-92B3-CEEBD18CDD3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86FF1C-BB03-489B-9A5C-D2463F79B6EE}" type="pres">
      <dgm:prSet presAssocID="{F88E2A8B-46DB-4457-AA3E-7A144B5D60FF}" presName="spacer" presStyleCnt="0"/>
      <dgm:spPr/>
    </dgm:pt>
    <dgm:pt modelId="{731B807E-47B6-4640-8BEC-2CCCFE568F4E}" type="pres">
      <dgm:prSet presAssocID="{CA7CA829-A8D8-4377-912D-F465FB96FB4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92B7CCA-45FB-477C-B206-212FD0B31D5C}" type="presOf" srcId="{19785742-16D0-4E08-9643-10405CA72519}" destId="{8C4C36B6-3B16-4933-A33B-DDBC2E1D0A46}" srcOrd="0" destOrd="0" presId="urn:microsoft.com/office/officeart/2005/8/layout/vList2"/>
    <dgm:cxn modelId="{451C9D87-6777-4525-8ACB-94E4CF49D35C}" type="presOf" srcId="{CA7CA829-A8D8-4377-912D-F465FB96FB47}" destId="{731B807E-47B6-4640-8BEC-2CCCFE568F4E}" srcOrd="0" destOrd="0" presId="urn:microsoft.com/office/officeart/2005/8/layout/vList2"/>
    <dgm:cxn modelId="{B8665B46-C504-4FD9-AF12-B93F37969CF4}" type="presOf" srcId="{5C899223-EC79-4EE8-B72A-4B9FBC31F9B7}" destId="{7C87A4FC-7B25-43CD-8C58-D937CFC993E7}" srcOrd="0" destOrd="0" presId="urn:microsoft.com/office/officeart/2005/8/layout/vList2"/>
    <dgm:cxn modelId="{7B18C8BD-4545-433E-B9A3-484DF49F7E89}" srcId="{19785742-16D0-4E08-9643-10405CA72519}" destId="{927F3ABB-248F-4D8C-92B3-CEEBD18CDD38}" srcOrd="2" destOrd="0" parTransId="{A5B37CFE-F225-4B19-B549-EC3AF10A9088}" sibTransId="{F88E2A8B-46DB-4457-AA3E-7A144B5D60FF}"/>
    <dgm:cxn modelId="{F24DF941-AD95-41CB-822E-8BB0F5313E62}" srcId="{19785742-16D0-4E08-9643-10405CA72519}" destId="{922F8C42-4463-4F0A-BCD5-4B615485AC05}" srcOrd="1" destOrd="0" parTransId="{ADF51EAE-E372-4475-9DA3-38E12100AE18}" sibTransId="{0D66C5DD-393F-4D3F-935D-9A58DF4ADD44}"/>
    <dgm:cxn modelId="{22ED5ABC-E0E4-436B-9CB0-820CB28D7197}" type="presOf" srcId="{922F8C42-4463-4F0A-BCD5-4B615485AC05}" destId="{FF2979BF-DEF1-4782-BE10-F6837750D10E}" srcOrd="0" destOrd="0" presId="urn:microsoft.com/office/officeart/2005/8/layout/vList2"/>
    <dgm:cxn modelId="{4F3E84DC-08B1-4D13-AC55-55B968167CDA}" srcId="{19785742-16D0-4E08-9643-10405CA72519}" destId="{CA7CA829-A8D8-4377-912D-F465FB96FB47}" srcOrd="3" destOrd="0" parTransId="{0B70EEAA-AB06-4553-9FC2-1DAE79C815EB}" sibTransId="{B9916E34-C087-4867-96E6-59D518407BFF}"/>
    <dgm:cxn modelId="{F507C17A-A69E-4E31-B4D7-DA3074F9F1F8}" srcId="{19785742-16D0-4E08-9643-10405CA72519}" destId="{5C899223-EC79-4EE8-B72A-4B9FBC31F9B7}" srcOrd="0" destOrd="0" parTransId="{C7797A50-BAEB-489C-AD83-190B3DB68386}" sibTransId="{9C7763E2-32D9-43BB-8D1A-E2C98C52CECC}"/>
    <dgm:cxn modelId="{BF4F587C-68F1-4535-814D-89A26D439640}" type="presOf" srcId="{927F3ABB-248F-4D8C-92B3-CEEBD18CDD38}" destId="{5FC8F579-BD44-4C79-BF44-1EB068E1EE15}" srcOrd="0" destOrd="0" presId="urn:microsoft.com/office/officeart/2005/8/layout/vList2"/>
    <dgm:cxn modelId="{69341B30-012C-40D7-93FE-3042867785CF}" type="presParOf" srcId="{8C4C36B6-3B16-4933-A33B-DDBC2E1D0A46}" destId="{7C87A4FC-7B25-43CD-8C58-D937CFC993E7}" srcOrd="0" destOrd="0" presId="urn:microsoft.com/office/officeart/2005/8/layout/vList2"/>
    <dgm:cxn modelId="{D7AB1A82-6126-4C1D-ACE4-182D702D7CB0}" type="presParOf" srcId="{8C4C36B6-3B16-4933-A33B-DDBC2E1D0A46}" destId="{4313B6A0-F58F-4A93-B289-1E8C992958ED}" srcOrd="1" destOrd="0" presId="urn:microsoft.com/office/officeart/2005/8/layout/vList2"/>
    <dgm:cxn modelId="{7BF0B545-6006-4366-8772-43E5CBC9B151}" type="presParOf" srcId="{8C4C36B6-3B16-4933-A33B-DDBC2E1D0A46}" destId="{FF2979BF-DEF1-4782-BE10-F6837750D10E}" srcOrd="2" destOrd="0" presId="urn:microsoft.com/office/officeart/2005/8/layout/vList2"/>
    <dgm:cxn modelId="{09E19119-4DBF-44D8-989D-095777A2D424}" type="presParOf" srcId="{8C4C36B6-3B16-4933-A33B-DDBC2E1D0A46}" destId="{DCA1AEB4-6660-4B95-9C84-5B1B125535CE}" srcOrd="3" destOrd="0" presId="urn:microsoft.com/office/officeart/2005/8/layout/vList2"/>
    <dgm:cxn modelId="{7A90D8A3-4A05-40AB-B099-4B6BB3BCA916}" type="presParOf" srcId="{8C4C36B6-3B16-4933-A33B-DDBC2E1D0A46}" destId="{5FC8F579-BD44-4C79-BF44-1EB068E1EE15}" srcOrd="4" destOrd="0" presId="urn:microsoft.com/office/officeart/2005/8/layout/vList2"/>
    <dgm:cxn modelId="{C8C1F928-F458-4DA8-AE38-A50EC4906376}" type="presParOf" srcId="{8C4C36B6-3B16-4933-A33B-DDBC2E1D0A46}" destId="{D486FF1C-BB03-489B-9A5C-D2463F79B6EE}" srcOrd="5" destOrd="0" presId="urn:microsoft.com/office/officeart/2005/8/layout/vList2"/>
    <dgm:cxn modelId="{D2B250C8-63BE-4F54-BB00-9D3FD79E5B28}" type="presParOf" srcId="{8C4C36B6-3B16-4933-A33B-DDBC2E1D0A46}" destId="{731B807E-47B6-4640-8BEC-2CCCFE568F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061346DD-3658-4021-8AC5-6FF2D64981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6D4D1C1-50A6-458C-8106-FCDAD1CB4BAA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8C183-2F58-4FBB-ACC3-D0D06F258BE7}" type="parTrans" cxnId="{ADEDD98B-7D4F-4AAF-9DEC-40B7EF9FFF50}">
      <dgm:prSet/>
      <dgm:spPr/>
      <dgm:t>
        <a:bodyPr/>
        <a:lstStyle/>
        <a:p>
          <a:pPr rtl="1"/>
          <a:endParaRPr lang="ar-SA"/>
        </a:p>
      </dgm:t>
    </dgm:pt>
    <dgm:pt modelId="{41A31672-3B6D-42BA-BE94-F702272FEE07}" type="sibTrans" cxnId="{ADEDD98B-7D4F-4AAF-9DEC-40B7EF9FFF50}">
      <dgm:prSet/>
      <dgm:spPr/>
      <dgm:t>
        <a:bodyPr/>
        <a:lstStyle/>
        <a:p>
          <a:pPr rtl="1"/>
          <a:endParaRPr lang="ar-SA"/>
        </a:p>
      </dgm:t>
    </dgm:pt>
    <dgm:pt modelId="{331BA9B4-ABE0-4947-9CAE-61EF1F137518}" type="pres">
      <dgm:prSet presAssocID="{061346DD-3658-4021-8AC5-6FF2D64981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9B6CA0A-B288-41E8-B8CD-4E57A0D261D9}" type="pres">
      <dgm:prSet presAssocID="{26D4D1C1-50A6-458C-8106-FCDAD1CB4B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DEDD98B-7D4F-4AAF-9DEC-40B7EF9FFF50}" srcId="{061346DD-3658-4021-8AC5-6FF2D64981BD}" destId="{26D4D1C1-50A6-458C-8106-FCDAD1CB4BAA}" srcOrd="0" destOrd="0" parTransId="{AC08C183-2F58-4FBB-ACC3-D0D06F258BE7}" sibTransId="{41A31672-3B6D-42BA-BE94-F702272FEE07}"/>
    <dgm:cxn modelId="{9B561E0C-0540-4A8A-AEEF-349CBBD1456A}" type="presOf" srcId="{26D4D1C1-50A6-458C-8106-FCDAD1CB4BAA}" destId="{D9B6CA0A-B288-41E8-B8CD-4E57A0D261D9}" srcOrd="0" destOrd="0" presId="urn:microsoft.com/office/officeart/2005/8/layout/vList2"/>
    <dgm:cxn modelId="{1E1E194B-189B-4431-9214-DD57D947A123}" type="presOf" srcId="{061346DD-3658-4021-8AC5-6FF2D64981BD}" destId="{331BA9B4-ABE0-4947-9CAE-61EF1F137518}" srcOrd="0" destOrd="0" presId="urn:microsoft.com/office/officeart/2005/8/layout/vList2"/>
    <dgm:cxn modelId="{03A42E27-1C75-4907-B7AC-59A4C9E62779}" type="presParOf" srcId="{331BA9B4-ABE0-4947-9CAE-61EF1F137518}" destId="{D9B6CA0A-B288-41E8-B8CD-4E57A0D261D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D0D23B2-77CB-40A2-9888-F74938FCC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5B0DA35-0532-4069-AEE4-D88622F3C31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وعدم إطالة فترة الجلوس لأكثر من ساعتين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AC089-7A67-407B-9D97-083BE6BA7380}" type="parTrans" cxnId="{2B3A94BA-87F9-4D29-A3EC-E20B0DECFD67}">
      <dgm:prSet/>
      <dgm:spPr/>
      <dgm:t>
        <a:bodyPr/>
        <a:lstStyle/>
        <a:p>
          <a:pPr rtl="1"/>
          <a:endParaRPr lang="ar-SA"/>
        </a:p>
      </dgm:t>
    </dgm:pt>
    <dgm:pt modelId="{FE0EF699-C994-4AE2-80B7-F492E0C297EE}" type="sibTrans" cxnId="{2B3A94BA-87F9-4D29-A3EC-E20B0DECFD67}">
      <dgm:prSet/>
      <dgm:spPr/>
      <dgm:t>
        <a:bodyPr/>
        <a:lstStyle/>
        <a:p>
          <a:pPr rtl="1"/>
          <a:endParaRPr lang="ar-SA"/>
        </a:p>
      </dgm:t>
    </dgm:pt>
    <dgm:pt modelId="{2A3E55DB-C220-4310-805F-65BA4FABEFF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لأن فترات الجلوس الطويلة تسبب حدوث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التقفعات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9571D-618D-4778-94A6-324BBFC038AC}" type="parTrans" cxnId="{E3EBCC01-AEFF-4D64-8AED-7B1C46935344}">
      <dgm:prSet/>
      <dgm:spPr/>
      <dgm:t>
        <a:bodyPr/>
        <a:lstStyle/>
        <a:p>
          <a:pPr rtl="1"/>
          <a:endParaRPr lang="ar-SA"/>
        </a:p>
      </dgm:t>
    </dgm:pt>
    <dgm:pt modelId="{BF51A8BA-3A36-4083-8C21-836DF163064D}" type="sibTrans" cxnId="{E3EBCC01-AEFF-4D64-8AED-7B1C46935344}">
      <dgm:prSet/>
      <dgm:spPr/>
      <dgm:t>
        <a:bodyPr/>
        <a:lstStyle/>
        <a:p>
          <a:pPr rtl="1"/>
          <a:endParaRPr lang="ar-SA"/>
        </a:p>
      </dgm:t>
    </dgm:pt>
    <dgm:pt modelId="{0B117AFF-07B6-4A25-9F98-A7B14D2D7D6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في بتر أسفل الركبة يمنع عطف الركبة المستمر لمنع حدوث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تقفعات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في عاطفات الركبة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667E00-84BE-4B81-BA9B-4DA20112D4C2}" type="parTrans" cxnId="{8D7A7355-A819-4552-8B2D-9BBFD016661C}">
      <dgm:prSet/>
      <dgm:spPr/>
      <dgm:t>
        <a:bodyPr/>
        <a:lstStyle/>
        <a:p>
          <a:pPr rtl="1"/>
          <a:endParaRPr lang="ar-SA"/>
        </a:p>
      </dgm:t>
    </dgm:pt>
    <dgm:pt modelId="{CF5FBD60-7AC1-4B84-A513-E32F32CA62E0}" type="sibTrans" cxnId="{8D7A7355-A819-4552-8B2D-9BBFD016661C}">
      <dgm:prSet/>
      <dgm:spPr/>
      <dgm:t>
        <a:bodyPr/>
        <a:lstStyle/>
        <a:p>
          <a:pPr rtl="1"/>
          <a:endParaRPr lang="ar-SA"/>
        </a:p>
      </dgm:t>
    </dgm:pt>
    <dgm:pt modelId="{65FCDE57-62ED-47DA-B9B6-37F330D4FE9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والإنتباه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لعدم حدوث تقفع في عاطفات الورك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89984-4F9D-4345-B556-119491A2B444}" type="parTrans" cxnId="{28C1DBA8-2DB6-41D4-9399-92A9BEEDA637}">
      <dgm:prSet/>
      <dgm:spPr/>
      <dgm:t>
        <a:bodyPr/>
        <a:lstStyle/>
        <a:p>
          <a:pPr rtl="1"/>
          <a:endParaRPr lang="ar-SA"/>
        </a:p>
      </dgm:t>
    </dgm:pt>
    <dgm:pt modelId="{9077AA3F-3494-4BB3-A290-3C7A2AFBBC02}" type="sibTrans" cxnId="{28C1DBA8-2DB6-41D4-9399-92A9BEEDA637}">
      <dgm:prSet/>
      <dgm:spPr/>
      <dgm:t>
        <a:bodyPr/>
        <a:lstStyle/>
        <a:p>
          <a:pPr rtl="1"/>
          <a:endParaRPr lang="ar-SA"/>
        </a:p>
      </dgm:t>
    </dgm:pt>
    <dgm:pt modelId="{67471853-7626-4275-BF3F-A4288415C06C}" type="pres">
      <dgm:prSet presAssocID="{3D0D23B2-77CB-40A2-9888-F74938FCC4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409F42E-AE76-40AA-9E06-35D1A87D1116}" type="pres">
      <dgm:prSet presAssocID="{95B0DA35-0532-4069-AEE4-D88622F3C3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2BDD95D-E209-445B-A7DA-20A7A61DE38C}" type="pres">
      <dgm:prSet presAssocID="{FE0EF699-C994-4AE2-80B7-F492E0C297EE}" presName="spacer" presStyleCnt="0"/>
      <dgm:spPr/>
    </dgm:pt>
    <dgm:pt modelId="{7BC70FC4-36F7-4CC0-B1D1-813F85C1CC89}" type="pres">
      <dgm:prSet presAssocID="{2A3E55DB-C220-4310-805F-65BA4FABEF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A97972-401E-41C6-ADE9-54C70BFBEB38}" type="pres">
      <dgm:prSet presAssocID="{BF51A8BA-3A36-4083-8C21-836DF163064D}" presName="spacer" presStyleCnt="0"/>
      <dgm:spPr/>
    </dgm:pt>
    <dgm:pt modelId="{EEFC96DD-31F1-41AC-9E28-D4DB90C9C7F4}" type="pres">
      <dgm:prSet presAssocID="{0B117AFF-07B6-4A25-9F98-A7B14D2D7D6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60C73BE-17E9-4797-959F-7D8E2B142B5B}" type="pres">
      <dgm:prSet presAssocID="{CF5FBD60-7AC1-4B84-A513-E32F32CA62E0}" presName="spacer" presStyleCnt="0"/>
      <dgm:spPr/>
    </dgm:pt>
    <dgm:pt modelId="{A5209CB6-9E36-477F-B27D-7ACAFF2FDFFD}" type="pres">
      <dgm:prSet presAssocID="{65FCDE57-62ED-47DA-B9B6-37F330D4FE9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8C1DBA8-2DB6-41D4-9399-92A9BEEDA637}" srcId="{3D0D23B2-77CB-40A2-9888-F74938FCC4A2}" destId="{65FCDE57-62ED-47DA-B9B6-37F330D4FE9F}" srcOrd="3" destOrd="0" parTransId="{DDF89984-4F9D-4345-B556-119491A2B444}" sibTransId="{9077AA3F-3494-4BB3-A290-3C7A2AFBBC02}"/>
    <dgm:cxn modelId="{E3EBCC01-AEFF-4D64-8AED-7B1C46935344}" srcId="{3D0D23B2-77CB-40A2-9888-F74938FCC4A2}" destId="{2A3E55DB-C220-4310-805F-65BA4FABEFFA}" srcOrd="1" destOrd="0" parTransId="{1809571D-618D-4778-94A6-324BBFC038AC}" sibTransId="{BF51A8BA-3A36-4083-8C21-836DF163064D}"/>
    <dgm:cxn modelId="{64E40AFD-6318-4EE7-BDBD-13A11D0D48A7}" type="presOf" srcId="{2A3E55DB-C220-4310-805F-65BA4FABEFFA}" destId="{7BC70FC4-36F7-4CC0-B1D1-813F85C1CC89}" srcOrd="0" destOrd="0" presId="urn:microsoft.com/office/officeart/2005/8/layout/vList2"/>
    <dgm:cxn modelId="{8D7A7355-A819-4552-8B2D-9BBFD016661C}" srcId="{3D0D23B2-77CB-40A2-9888-F74938FCC4A2}" destId="{0B117AFF-07B6-4A25-9F98-A7B14D2D7D6B}" srcOrd="2" destOrd="0" parTransId="{40667E00-84BE-4B81-BA9B-4DA20112D4C2}" sibTransId="{CF5FBD60-7AC1-4B84-A513-E32F32CA62E0}"/>
    <dgm:cxn modelId="{2B3A94BA-87F9-4D29-A3EC-E20B0DECFD67}" srcId="{3D0D23B2-77CB-40A2-9888-F74938FCC4A2}" destId="{95B0DA35-0532-4069-AEE4-D88622F3C31B}" srcOrd="0" destOrd="0" parTransId="{0C5AC089-7A67-407B-9D97-083BE6BA7380}" sibTransId="{FE0EF699-C994-4AE2-80B7-F492E0C297EE}"/>
    <dgm:cxn modelId="{A2411461-1EC6-41DD-89C0-3ACBF1AAC695}" type="presOf" srcId="{65FCDE57-62ED-47DA-B9B6-37F330D4FE9F}" destId="{A5209CB6-9E36-477F-B27D-7ACAFF2FDFFD}" srcOrd="0" destOrd="0" presId="urn:microsoft.com/office/officeart/2005/8/layout/vList2"/>
    <dgm:cxn modelId="{E3934732-C9D4-4197-97F7-4F15241EE924}" type="presOf" srcId="{0B117AFF-07B6-4A25-9F98-A7B14D2D7D6B}" destId="{EEFC96DD-31F1-41AC-9E28-D4DB90C9C7F4}" srcOrd="0" destOrd="0" presId="urn:microsoft.com/office/officeart/2005/8/layout/vList2"/>
    <dgm:cxn modelId="{C0980784-BF7F-41CB-87DA-AA8655073DDB}" type="presOf" srcId="{3D0D23B2-77CB-40A2-9888-F74938FCC4A2}" destId="{67471853-7626-4275-BF3F-A4288415C06C}" srcOrd="0" destOrd="0" presId="urn:microsoft.com/office/officeart/2005/8/layout/vList2"/>
    <dgm:cxn modelId="{6992931E-F3F0-4E25-A68B-853214C192AD}" type="presOf" srcId="{95B0DA35-0532-4069-AEE4-D88622F3C31B}" destId="{8409F42E-AE76-40AA-9E06-35D1A87D1116}" srcOrd="0" destOrd="0" presId="urn:microsoft.com/office/officeart/2005/8/layout/vList2"/>
    <dgm:cxn modelId="{6DFEDBA0-D974-494B-B99D-05890C448B44}" type="presParOf" srcId="{67471853-7626-4275-BF3F-A4288415C06C}" destId="{8409F42E-AE76-40AA-9E06-35D1A87D1116}" srcOrd="0" destOrd="0" presId="urn:microsoft.com/office/officeart/2005/8/layout/vList2"/>
    <dgm:cxn modelId="{C9842837-4E9F-4AB1-8652-084843F5CD65}" type="presParOf" srcId="{67471853-7626-4275-BF3F-A4288415C06C}" destId="{B2BDD95D-E209-445B-A7DA-20A7A61DE38C}" srcOrd="1" destOrd="0" presId="urn:microsoft.com/office/officeart/2005/8/layout/vList2"/>
    <dgm:cxn modelId="{CBBA541E-1B04-4DF8-9C87-9A4555D3C1A7}" type="presParOf" srcId="{67471853-7626-4275-BF3F-A4288415C06C}" destId="{7BC70FC4-36F7-4CC0-B1D1-813F85C1CC89}" srcOrd="2" destOrd="0" presId="urn:microsoft.com/office/officeart/2005/8/layout/vList2"/>
    <dgm:cxn modelId="{052830E2-6701-4447-ACF7-461C0498AB6A}" type="presParOf" srcId="{67471853-7626-4275-BF3F-A4288415C06C}" destId="{46A97972-401E-41C6-ADE9-54C70BFBEB38}" srcOrd="3" destOrd="0" presId="urn:microsoft.com/office/officeart/2005/8/layout/vList2"/>
    <dgm:cxn modelId="{FAB87EDB-4C54-4BC9-A886-A8A4D75AAC40}" type="presParOf" srcId="{67471853-7626-4275-BF3F-A4288415C06C}" destId="{EEFC96DD-31F1-41AC-9E28-D4DB90C9C7F4}" srcOrd="4" destOrd="0" presId="urn:microsoft.com/office/officeart/2005/8/layout/vList2"/>
    <dgm:cxn modelId="{5598BD67-CE2F-41C8-9366-286C70329E64}" type="presParOf" srcId="{67471853-7626-4275-BF3F-A4288415C06C}" destId="{460C73BE-17E9-4797-959F-7D8E2B142B5B}" srcOrd="5" destOrd="0" presId="urn:microsoft.com/office/officeart/2005/8/layout/vList2"/>
    <dgm:cxn modelId="{9F0AD95E-9E8F-4C1E-95BD-A97E77098FF5}" type="presParOf" srcId="{67471853-7626-4275-BF3F-A4288415C06C}" destId="{A5209CB6-9E36-477F-B27D-7ACAFF2FDFF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26163BD-28DA-4A1E-BAC5-5D5E14F595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D78C8A9-F977-46D1-B43F-1993D28AFD11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العناية بالجذمور في المرحلة بعد البتر</a:t>
          </a:r>
        </a:p>
      </dgm:t>
    </dgm:pt>
    <dgm:pt modelId="{8906BE47-1A6C-4413-BDC2-364D34FD364E}" type="parTrans" cxnId="{D07CFB47-DC8D-442C-BD09-E5DEF374E9D1}">
      <dgm:prSet/>
      <dgm:spPr/>
      <dgm:t>
        <a:bodyPr/>
        <a:lstStyle/>
        <a:p>
          <a:pPr rtl="1"/>
          <a:endParaRPr lang="ar-SA"/>
        </a:p>
      </dgm:t>
    </dgm:pt>
    <dgm:pt modelId="{10907392-B88B-4C26-9BD4-8ED20DF91CEE}" type="sibTrans" cxnId="{D07CFB47-DC8D-442C-BD09-E5DEF374E9D1}">
      <dgm:prSet/>
      <dgm:spPr/>
      <dgm:t>
        <a:bodyPr/>
        <a:lstStyle/>
        <a:p>
          <a:pPr rtl="1"/>
          <a:endParaRPr lang="ar-SA"/>
        </a:p>
      </dgm:t>
    </dgm:pt>
    <dgm:pt modelId="{4DF6406B-CDFD-47F0-AA9C-D8E4E4359F3F}" type="pres">
      <dgm:prSet presAssocID="{026163BD-28DA-4A1E-BAC5-5D5E14F595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AC8F260-F0D3-4D47-80EA-01DBC90273AD}" type="pres">
      <dgm:prSet presAssocID="{7D78C8A9-F977-46D1-B43F-1993D28AFD1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225F78D-2D49-4148-B810-380C10306AC2}" type="presOf" srcId="{026163BD-28DA-4A1E-BAC5-5D5E14F59531}" destId="{4DF6406B-CDFD-47F0-AA9C-D8E4E4359F3F}" srcOrd="0" destOrd="0" presId="urn:microsoft.com/office/officeart/2005/8/layout/vList2"/>
    <dgm:cxn modelId="{D07CFB47-DC8D-442C-BD09-E5DEF374E9D1}" srcId="{026163BD-28DA-4A1E-BAC5-5D5E14F59531}" destId="{7D78C8A9-F977-46D1-B43F-1993D28AFD11}" srcOrd="0" destOrd="0" parTransId="{8906BE47-1A6C-4413-BDC2-364D34FD364E}" sibTransId="{10907392-B88B-4C26-9BD4-8ED20DF91CEE}"/>
    <dgm:cxn modelId="{15514461-8A30-4087-A070-4A38A85C7B30}" type="presOf" srcId="{7D78C8A9-F977-46D1-B43F-1993D28AFD11}" destId="{CAC8F260-F0D3-4D47-80EA-01DBC90273AD}" srcOrd="0" destOrd="0" presId="urn:microsoft.com/office/officeart/2005/8/layout/vList2"/>
    <dgm:cxn modelId="{A50C944C-87EF-4799-A152-C70C734681E4}" type="presParOf" srcId="{4DF6406B-CDFD-47F0-AA9C-D8E4E4359F3F}" destId="{CAC8F260-F0D3-4D47-80EA-01DBC90273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97F5D76-C86D-45B5-B7BF-51B594BE45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D92CB6C-D3DF-4258-AF5B-777AE4CBA5C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النقر بلطف على النهاية القاصية للجذمور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B30CD-798E-479F-8BDF-E6B106143B23}" type="parTrans" cxnId="{D01046F5-63F3-479D-AE47-69B485B53C4F}">
      <dgm:prSet/>
      <dgm:spPr/>
      <dgm:t>
        <a:bodyPr/>
        <a:lstStyle/>
        <a:p>
          <a:pPr rtl="1"/>
          <a:endParaRPr lang="ar-SA"/>
        </a:p>
      </dgm:t>
    </dgm:pt>
    <dgm:pt modelId="{9CACE820-2055-44EA-8DF4-787D9455F37D}" type="sibTrans" cxnId="{D01046F5-63F3-479D-AE47-69B485B53C4F}">
      <dgm:prSet/>
      <dgm:spPr/>
      <dgm:t>
        <a:bodyPr/>
        <a:lstStyle/>
        <a:p>
          <a:pPr rtl="1"/>
          <a:endParaRPr lang="ar-SA"/>
        </a:p>
      </dgm:t>
    </dgm:pt>
    <dgm:pt modelId="{378E4155-C82A-4B6E-B011-D58F12FA930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تطبيق تدليك مسحي بنوعيه السطحي والعميق للجذمور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لخفض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الحساسية للضغط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24FCF4-2D06-4E06-8BF2-21CB828EDCE7}" type="parTrans" cxnId="{551B4312-69D4-4A52-9BCF-AE37182896B9}">
      <dgm:prSet/>
      <dgm:spPr/>
      <dgm:t>
        <a:bodyPr/>
        <a:lstStyle/>
        <a:p>
          <a:pPr rtl="1"/>
          <a:endParaRPr lang="ar-SA"/>
        </a:p>
      </dgm:t>
    </dgm:pt>
    <dgm:pt modelId="{4556FCEE-FA9F-4665-B5BB-88364FC1916D}" type="sibTrans" cxnId="{551B4312-69D4-4A52-9BCF-AE37182896B9}">
      <dgm:prSet/>
      <dgm:spPr/>
      <dgm:t>
        <a:bodyPr/>
        <a:lstStyle/>
        <a:p>
          <a:pPr rtl="1"/>
          <a:endParaRPr lang="ar-SA"/>
        </a:p>
      </dgm:t>
    </dgm:pt>
    <dgm:pt modelId="{DD3AB52F-232C-42B4-8387-BD02B228A21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تطبيق تدليك احتكاكي لمنع تشكل الندبات (الندبة قد تؤلم المريض)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C70EC3-8B6F-4BA0-8A21-FCC280336690}" type="parTrans" cxnId="{33AA644F-843E-4416-880F-AE87A87BD148}">
      <dgm:prSet/>
      <dgm:spPr/>
      <dgm:t>
        <a:bodyPr/>
        <a:lstStyle/>
        <a:p>
          <a:pPr rtl="1"/>
          <a:endParaRPr lang="ar-SA"/>
        </a:p>
      </dgm:t>
    </dgm:pt>
    <dgm:pt modelId="{F2B09F59-C3CC-47B7-BBB2-8E7D7478EA83}" type="sibTrans" cxnId="{33AA644F-843E-4416-880F-AE87A87BD148}">
      <dgm:prSet/>
      <dgm:spPr/>
      <dgm:t>
        <a:bodyPr/>
        <a:lstStyle/>
        <a:p>
          <a:pPr rtl="1"/>
          <a:endParaRPr lang="ar-SA"/>
        </a:p>
      </dgm:t>
    </dgm:pt>
    <dgm:pt modelId="{FDA9D36E-CFC6-461D-809A-3D11733181C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ممكن استعمال كمية بسيطة من كريم مرطب أو بودرة خلال التدليك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3406D-45CA-49B7-BC9F-E3724019BC18}" type="parTrans" cxnId="{E228D733-3497-4D46-9286-27D5516DC179}">
      <dgm:prSet/>
      <dgm:spPr/>
      <dgm:t>
        <a:bodyPr/>
        <a:lstStyle/>
        <a:p>
          <a:pPr rtl="1"/>
          <a:endParaRPr lang="ar-SA"/>
        </a:p>
      </dgm:t>
    </dgm:pt>
    <dgm:pt modelId="{D11278F9-F723-44D3-B25F-647183B49EBB}" type="sibTrans" cxnId="{E228D733-3497-4D46-9286-27D5516DC179}">
      <dgm:prSet/>
      <dgm:spPr/>
      <dgm:t>
        <a:bodyPr/>
        <a:lstStyle/>
        <a:p>
          <a:pPr rtl="1"/>
          <a:endParaRPr lang="ar-SA"/>
        </a:p>
      </dgm:t>
    </dgm:pt>
    <dgm:pt modelId="{B60B3DDF-E20E-47EA-AB5D-A8EABD3E58D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تطبيق الرباط الضاغط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FA3A2-8EC0-4A34-804B-4167F3FF5405}" type="parTrans" cxnId="{EEC013B0-E69F-462F-A1A7-F654794AC93C}">
      <dgm:prSet/>
      <dgm:spPr/>
      <dgm:t>
        <a:bodyPr/>
        <a:lstStyle/>
        <a:p>
          <a:pPr rtl="1"/>
          <a:endParaRPr lang="ar-SA"/>
        </a:p>
      </dgm:t>
    </dgm:pt>
    <dgm:pt modelId="{3BB8E1C6-E19C-4B1D-8199-DCA032B4956A}" type="sibTrans" cxnId="{EEC013B0-E69F-462F-A1A7-F654794AC93C}">
      <dgm:prSet/>
      <dgm:spPr/>
      <dgm:t>
        <a:bodyPr/>
        <a:lstStyle/>
        <a:p>
          <a:pPr rtl="1"/>
          <a:endParaRPr lang="ar-SA"/>
        </a:p>
      </dgm:t>
    </dgm:pt>
    <dgm:pt modelId="{C026DABC-A474-4AC3-9902-A588403302D5}" type="pres">
      <dgm:prSet presAssocID="{797F5D76-C86D-45B5-B7BF-51B594BE45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43AE8A8-7796-4151-8FD0-C15A5CAA2C68}" type="pres">
      <dgm:prSet presAssocID="{9D92CB6C-D3DF-4258-AF5B-777AE4CBA5C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A77AF3-7FE4-44E7-BEBC-F11FAD49F9D7}" type="pres">
      <dgm:prSet presAssocID="{9CACE820-2055-44EA-8DF4-787D9455F37D}" presName="spacer" presStyleCnt="0"/>
      <dgm:spPr/>
    </dgm:pt>
    <dgm:pt modelId="{95FD72BD-D70B-4064-B9A1-872CB636A5EE}" type="pres">
      <dgm:prSet presAssocID="{378E4155-C82A-4B6E-B011-D58F12FA93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1299888-8393-42F1-B574-D5307D9D262F}" type="pres">
      <dgm:prSet presAssocID="{4556FCEE-FA9F-4665-B5BB-88364FC1916D}" presName="spacer" presStyleCnt="0"/>
      <dgm:spPr/>
    </dgm:pt>
    <dgm:pt modelId="{C6EF34D0-0140-47F4-B7A8-EFA8B9A8BF69}" type="pres">
      <dgm:prSet presAssocID="{DD3AB52F-232C-42B4-8387-BD02B228A2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DC64BF8-8D10-42AF-A590-3673E3BC9D92}" type="pres">
      <dgm:prSet presAssocID="{F2B09F59-C3CC-47B7-BBB2-8E7D7478EA83}" presName="spacer" presStyleCnt="0"/>
      <dgm:spPr/>
    </dgm:pt>
    <dgm:pt modelId="{CA8D36FE-067A-41D4-8A2F-BE2823B94A7E}" type="pres">
      <dgm:prSet presAssocID="{FDA9D36E-CFC6-461D-809A-3D11733181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CEAAFCD-8EF2-4051-B096-E0B3610B4801}" type="pres">
      <dgm:prSet presAssocID="{D11278F9-F723-44D3-B25F-647183B49EBB}" presName="spacer" presStyleCnt="0"/>
      <dgm:spPr/>
    </dgm:pt>
    <dgm:pt modelId="{4BD6828D-AD90-48E1-BF1B-D30F79322F84}" type="pres">
      <dgm:prSet presAssocID="{B60B3DDF-E20E-47EA-AB5D-A8EABD3E58D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1B4312-69D4-4A52-9BCF-AE37182896B9}" srcId="{797F5D76-C86D-45B5-B7BF-51B594BE4555}" destId="{378E4155-C82A-4B6E-B011-D58F12FA9303}" srcOrd="1" destOrd="0" parTransId="{E824FCF4-2D06-4E06-8BF2-21CB828EDCE7}" sibTransId="{4556FCEE-FA9F-4665-B5BB-88364FC1916D}"/>
    <dgm:cxn modelId="{0D8AE0E1-5832-4F5D-8411-54F40911D448}" type="presOf" srcId="{9D92CB6C-D3DF-4258-AF5B-777AE4CBA5C5}" destId="{543AE8A8-7796-4151-8FD0-C15A5CAA2C68}" srcOrd="0" destOrd="0" presId="urn:microsoft.com/office/officeart/2005/8/layout/vList2"/>
    <dgm:cxn modelId="{D01046F5-63F3-479D-AE47-69B485B53C4F}" srcId="{797F5D76-C86D-45B5-B7BF-51B594BE4555}" destId="{9D92CB6C-D3DF-4258-AF5B-777AE4CBA5C5}" srcOrd="0" destOrd="0" parTransId="{5AAB30CD-798E-479F-8BDF-E6B106143B23}" sibTransId="{9CACE820-2055-44EA-8DF4-787D9455F37D}"/>
    <dgm:cxn modelId="{CC068EBF-FB5D-4708-B8D0-B0D2AB245AFB}" type="presOf" srcId="{B60B3DDF-E20E-47EA-AB5D-A8EABD3E58D3}" destId="{4BD6828D-AD90-48E1-BF1B-D30F79322F84}" srcOrd="0" destOrd="0" presId="urn:microsoft.com/office/officeart/2005/8/layout/vList2"/>
    <dgm:cxn modelId="{33AA644F-843E-4416-880F-AE87A87BD148}" srcId="{797F5D76-C86D-45B5-B7BF-51B594BE4555}" destId="{DD3AB52F-232C-42B4-8387-BD02B228A21B}" srcOrd="2" destOrd="0" parTransId="{63C70EC3-8B6F-4BA0-8A21-FCC280336690}" sibTransId="{F2B09F59-C3CC-47B7-BBB2-8E7D7478EA83}"/>
    <dgm:cxn modelId="{390A8641-E271-41C8-9947-1200324B530F}" type="presOf" srcId="{DD3AB52F-232C-42B4-8387-BD02B228A21B}" destId="{C6EF34D0-0140-47F4-B7A8-EFA8B9A8BF69}" srcOrd="0" destOrd="0" presId="urn:microsoft.com/office/officeart/2005/8/layout/vList2"/>
    <dgm:cxn modelId="{057319D7-FDA8-4361-A18D-1C738B5F368C}" type="presOf" srcId="{FDA9D36E-CFC6-461D-809A-3D11733181C4}" destId="{CA8D36FE-067A-41D4-8A2F-BE2823B94A7E}" srcOrd="0" destOrd="0" presId="urn:microsoft.com/office/officeart/2005/8/layout/vList2"/>
    <dgm:cxn modelId="{EEC013B0-E69F-462F-A1A7-F654794AC93C}" srcId="{797F5D76-C86D-45B5-B7BF-51B594BE4555}" destId="{B60B3DDF-E20E-47EA-AB5D-A8EABD3E58D3}" srcOrd="4" destOrd="0" parTransId="{E20FA3A2-8EC0-4A34-804B-4167F3FF5405}" sibTransId="{3BB8E1C6-E19C-4B1D-8199-DCA032B4956A}"/>
    <dgm:cxn modelId="{22D33225-F092-44A8-B905-9FEFFBFFD835}" type="presOf" srcId="{378E4155-C82A-4B6E-B011-D58F12FA9303}" destId="{95FD72BD-D70B-4064-B9A1-872CB636A5EE}" srcOrd="0" destOrd="0" presId="urn:microsoft.com/office/officeart/2005/8/layout/vList2"/>
    <dgm:cxn modelId="{E228D733-3497-4D46-9286-27D5516DC179}" srcId="{797F5D76-C86D-45B5-B7BF-51B594BE4555}" destId="{FDA9D36E-CFC6-461D-809A-3D11733181C4}" srcOrd="3" destOrd="0" parTransId="{C833406D-45CA-49B7-BC9F-E3724019BC18}" sibTransId="{D11278F9-F723-44D3-B25F-647183B49EBB}"/>
    <dgm:cxn modelId="{D550B514-C84D-4902-9921-523DEA7EB21C}" type="presOf" srcId="{797F5D76-C86D-45B5-B7BF-51B594BE4555}" destId="{C026DABC-A474-4AC3-9902-A588403302D5}" srcOrd="0" destOrd="0" presId="urn:microsoft.com/office/officeart/2005/8/layout/vList2"/>
    <dgm:cxn modelId="{239947D6-B1B9-4BD1-87E9-725F5AAF1A46}" type="presParOf" srcId="{C026DABC-A474-4AC3-9902-A588403302D5}" destId="{543AE8A8-7796-4151-8FD0-C15A5CAA2C68}" srcOrd="0" destOrd="0" presId="urn:microsoft.com/office/officeart/2005/8/layout/vList2"/>
    <dgm:cxn modelId="{7781D39E-472A-4349-BEC7-72CF68A239C2}" type="presParOf" srcId="{C026DABC-A474-4AC3-9902-A588403302D5}" destId="{EEA77AF3-7FE4-44E7-BEBC-F11FAD49F9D7}" srcOrd="1" destOrd="0" presId="urn:microsoft.com/office/officeart/2005/8/layout/vList2"/>
    <dgm:cxn modelId="{1CF07E4F-FD35-4549-A18F-E02A5629A8F5}" type="presParOf" srcId="{C026DABC-A474-4AC3-9902-A588403302D5}" destId="{95FD72BD-D70B-4064-B9A1-872CB636A5EE}" srcOrd="2" destOrd="0" presId="urn:microsoft.com/office/officeart/2005/8/layout/vList2"/>
    <dgm:cxn modelId="{100537EC-E520-4642-889E-5F5A96C82DF4}" type="presParOf" srcId="{C026DABC-A474-4AC3-9902-A588403302D5}" destId="{81299888-8393-42F1-B574-D5307D9D262F}" srcOrd="3" destOrd="0" presId="urn:microsoft.com/office/officeart/2005/8/layout/vList2"/>
    <dgm:cxn modelId="{D3159492-5E84-4F51-84C4-8CEA1491D9AD}" type="presParOf" srcId="{C026DABC-A474-4AC3-9902-A588403302D5}" destId="{C6EF34D0-0140-47F4-B7A8-EFA8B9A8BF69}" srcOrd="4" destOrd="0" presId="urn:microsoft.com/office/officeart/2005/8/layout/vList2"/>
    <dgm:cxn modelId="{FE74EEDD-2727-4E59-A7BF-10E48ECE83FC}" type="presParOf" srcId="{C026DABC-A474-4AC3-9902-A588403302D5}" destId="{7DC64BF8-8D10-42AF-A590-3673E3BC9D92}" srcOrd="5" destOrd="0" presId="urn:microsoft.com/office/officeart/2005/8/layout/vList2"/>
    <dgm:cxn modelId="{2E2D9C49-D0E0-4704-8AB9-11CC6F09325A}" type="presParOf" srcId="{C026DABC-A474-4AC3-9902-A588403302D5}" destId="{CA8D36FE-067A-41D4-8A2F-BE2823B94A7E}" srcOrd="6" destOrd="0" presId="urn:microsoft.com/office/officeart/2005/8/layout/vList2"/>
    <dgm:cxn modelId="{CAD15648-794B-4F20-9CD8-CDF4BEBE5D15}" type="presParOf" srcId="{C026DABC-A474-4AC3-9902-A588403302D5}" destId="{0CEAAFCD-8EF2-4051-B096-E0B3610B4801}" srcOrd="7" destOrd="0" presId="urn:microsoft.com/office/officeart/2005/8/layout/vList2"/>
    <dgm:cxn modelId="{D632C503-22D2-4B2B-B02D-83164A70F7B6}" type="presParOf" srcId="{C026DABC-A474-4AC3-9902-A588403302D5}" destId="{4BD6828D-AD90-48E1-BF1B-D30F79322F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EA3ADC66-9E23-4488-9D3E-A305ACBAA5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15143E4-1D6A-4476-A956-1B9BBAEF391C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014F8-2809-41A2-8FBE-128321C11B8C}" type="parTrans" cxnId="{A7B6AD9D-9A58-48EE-AC89-5572B6DF9135}">
      <dgm:prSet/>
      <dgm:spPr/>
      <dgm:t>
        <a:bodyPr/>
        <a:lstStyle/>
        <a:p>
          <a:pPr rtl="1"/>
          <a:endParaRPr lang="ar-SA"/>
        </a:p>
      </dgm:t>
    </dgm:pt>
    <dgm:pt modelId="{215208F0-6CC7-4A11-B4FF-D46D98824CB8}" type="sibTrans" cxnId="{A7B6AD9D-9A58-48EE-AC89-5572B6DF9135}">
      <dgm:prSet/>
      <dgm:spPr/>
      <dgm:t>
        <a:bodyPr/>
        <a:lstStyle/>
        <a:p>
          <a:pPr rtl="1"/>
          <a:endParaRPr lang="ar-SA"/>
        </a:p>
      </dgm:t>
    </dgm:pt>
    <dgm:pt modelId="{9FE7E3E4-A607-4A2F-9F45-F8DB17053093}" type="pres">
      <dgm:prSet presAssocID="{EA3ADC66-9E23-4488-9D3E-A305ACBAA5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9448DB0-553E-4F8A-97FD-21BC2768201D}" type="pres">
      <dgm:prSet presAssocID="{E15143E4-1D6A-4476-A956-1B9BBAEF39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7B6AD9D-9A58-48EE-AC89-5572B6DF9135}" srcId="{EA3ADC66-9E23-4488-9D3E-A305ACBAA5CF}" destId="{E15143E4-1D6A-4476-A956-1B9BBAEF391C}" srcOrd="0" destOrd="0" parTransId="{87C014F8-2809-41A2-8FBE-128321C11B8C}" sibTransId="{215208F0-6CC7-4A11-B4FF-D46D98824CB8}"/>
    <dgm:cxn modelId="{38F538CD-4FF4-4661-A815-9A869EF45AAD}" type="presOf" srcId="{EA3ADC66-9E23-4488-9D3E-A305ACBAA5CF}" destId="{9FE7E3E4-A607-4A2F-9F45-F8DB17053093}" srcOrd="0" destOrd="0" presId="urn:microsoft.com/office/officeart/2005/8/layout/vList2"/>
    <dgm:cxn modelId="{8C1528D0-183E-4947-A119-7A2CA282E44A}" type="presOf" srcId="{E15143E4-1D6A-4476-A956-1B9BBAEF391C}" destId="{09448DB0-553E-4F8A-97FD-21BC2768201D}" srcOrd="0" destOrd="0" presId="urn:microsoft.com/office/officeart/2005/8/layout/vList2"/>
    <dgm:cxn modelId="{925B44B4-66D9-4733-BCD1-2EF15D463928}" type="presParOf" srcId="{9FE7E3E4-A607-4A2F-9F45-F8DB17053093}" destId="{09448DB0-553E-4F8A-97FD-21BC276820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F3B15F42-226F-435D-B228-4C715A7D54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CD2375-A87F-4208-B6B4-8DAA4511F36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يجب أن تكون واقعية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F2762E-050D-4A14-9C64-FE0911CF12A5}" type="parTrans" cxnId="{C382AC7B-7701-4936-B4E0-22243E3D43D0}">
      <dgm:prSet/>
      <dgm:spPr/>
      <dgm:t>
        <a:bodyPr/>
        <a:lstStyle/>
        <a:p>
          <a:pPr rtl="1"/>
          <a:endParaRPr lang="ar-SA"/>
        </a:p>
      </dgm:t>
    </dgm:pt>
    <dgm:pt modelId="{49B759CA-3260-476B-9AD0-50FD88E6D07A}" type="sibTrans" cxnId="{C382AC7B-7701-4936-B4E0-22243E3D43D0}">
      <dgm:prSet/>
      <dgm:spPr/>
      <dgm:t>
        <a:bodyPr/>
        <a:lstStyle/>
        <a:p>
          <a:pPr rtl="1"/>
          <a:endParaRPr lang="ar-SA"/>
        </a:p>
      </dgm:t>
    </dgm:pt>
    <dgm:pt modelId="{42657BED-030A-4AB2-9C3E-90C9E0BF9D4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والهدف الرئيسي </a:t>
          </a:r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وظيفي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0CF16E-B729-45FD-AF20-54723A0A4270}" type="parTrans" cxnId="{F298B349-60A1-48E9-BA1B-EF9816973892}">
      <dgm:prSet/>
      <dgm:spPr/>
      <dgm:t>
        <a:bodyPr/>
        <a:lstStyle/>
        <a:p>
          <a:pPr rtl="1"/>
          <a:endParaRPr lang="ar-SA"/>
        </a:p>
      </dgm:t>
    </dgm:pt>
    <dgm:pt modelId="{A1E8BDB4-7642-4F5D-B0CA-E9DB26AB09D8}" type="sibTrans" cxnId="{F298B349-60A1-48E9-BA1B-EF9816973892}">
      <dgm:prSet/>
      <dgm:spPr/>
      <dgm:t>
        <a:bodyPr/>
        <a:lstStyle/>
        <a:p>
          <a:pPr rtl="1"/>
          <a:endParaRPr lang="ar-SA"/>
        </a:p>
      </dgm:t>
    </dgm:pt>
    <dgm:pt modelId="{CA2CB285-F105-46B9-861E-8E968BBF99EE}" type="pres">
      <dgm:prSet presAssocID="{F3B15F42-226F-435D-B228-4C715A7D54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5425864-31EA-4003-B30C-D64357813821}" type="pres">
      <dgm:prSet presAssocID="{ECCD2375-A87F-4208-B6B4-8DAA4511F36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A759A1-5CF5-4E73-9CE3-BDB1D7467B84}" type="pres">
      <dgm:prSet presAssocID="{49B759CA-3260-476B-9AD0-50FD88E6D07A}" presName="spacer" presStyleCnt="0"/>
      <dgm:spPr/>
    </dgm:pt>
    <dgm:pt modelId="{BFB59A49-2301-4BEB-BDC1-2F0A57FBC2CA}" type="pres">
      <dgm:prSet presAssocID="{42657BED-030A-4AB2-9C3E-90C9E0BF9D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BD91BB7-2662-4188-BE31-7BA571261DAC}" type="presOf" srcId="{ECCD2375-A87F-4208-B6B4-8DAA4511F365}" destId="{A5425864-31EA-4003-B30C-D64357813821}" srcOrd="0" destOrd="0" presId="urn:microsoft.com/office/officeart/2005/8/layout/vList2"/>
    <dgm:cxn modelId="{F298B349-60A1-48E9-BA1B-EF9816973892}" srcId="{F3B15F42-226F-435D-B228-4C715A7D5472}" destId="{42657BED-030A-4AB2-9C3E-90C9E0BF9D4A}" srcOrd="1" destOrd="0" parTransId="{820CF16E-B729-45FD-AF20-54723A0A4270}" sibTransId="{A1E8BDB4-7642-4F5D-B0CA-E9DB26AB09D8}"/>
    <dgm:cxn modelId="{696DD672-BA55-4C86-95F9-784B2D35A233}" type="presOf" srcId="{F3B15F42-226F-435D-B228-4C715A7D5472}" destId="{CA2CB285-F105-46B9-861E-8E968BBF99EE}" srcOrd="0" destOrd="0" presId="urn:microsoft.com/office/officeart/2005/8/layout/vList2"/>
    <dgm:cxn modelId="{C382AC7B-7701-4936-B4E0-22243E3D43D0}" srcId="{F3B15F42-226F-435D-B228-4C715A7D5472}" destId="{ECCD2375-A87F-4208-B6B4-8DAA4511F365}" srcOrd="0" destOrd="0" parTransId="{9AF2762E-050D-4A14-9C64-FE0911CF12A5}" sibTransId="{49B759CA-3260-476B-9AD0-50FD88E6D07A}"/>
    <dgm:cxn modelId="{0B7A0A6E-2CE0-4D5B-B014-C4E36BB96073}" type="presOf" srcId="{42657BED-030A-4AB2-9C3E-90C9E0BF9D4A}" destId="{BFB59A49-2301-4BEB-BDC1-2F0A57FBC2CA}" srcOrd="0" destOrd="0" presId="urn:microsoft.com/office/officeart/2005/8/layout/vList2"/>
    <dgm:cxn modelId="{C9499DD1-CD48-490B-8059-F3BC8164AE4F}" type="presParOf" srcId="{CA2CB285-F105-46B9-861E-8E968BBF99EE}" destId="{A5425864-31EA-4003-B30C-D64357813821}" srcOrd="0" destOrd="0" presId="urn:microsoft.com/office/officeart/2005/8/layout/vList2"/>
    <dgm:cxn modelId="{E3D0020B-E118-42C3-9430-3585D413366E}" type="presParOf" srcId="{CA2CB285-F105-46B9-861E-8E968BBF99EE}" destId="{00A759A1-5CF5-4E73-9CE3-BDB1D7467B84}" srcOrd="1" destOrd="0" presId="urn:microsoft.com/office/officeart/2005/8/layout/vList2"/>
    <dgm:cxn modelId="{3DE5B846-3BDB-45E3-AF89-27E8BB6956E5}" type="presParOf" srcId="{CA2CB285-F105-46B9-861E-8E968BBF99EE}" destId="{BFB59A49-2301-4BEB-BDC1-2F0A57FBC2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7EF4DF-6E47-46CA-B1EB-4E3A7100A1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10412B1-9DD9-41F9-AD77-E6816ECE8AF0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الإختصاصي المعالج الفيزيائي خليفة كسارة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00B9D-98C6-4DFA-99C8-13A2C373A691}" type="parTrans" cxnId="{42F79FB3-E10C-4422-ABE4-76BD78170AD3}">
      <dgm:prSet/>
      <dgm:spPr/>
      <dgm:t>
        <a:bodyPr/>
        <a:lstStyle/>
        <a:p>
          <a:pPr rtl="1"/>
          <a:endParaRPr lang="ar-SA"/>
        </a:p>
      </dgm:t>
    </dgm:pt>
    <dgm:pt modelId="{15060C68-0A54-4861-978C-8E0846B9D0B4}" type="sibTrans" cxnId="{42F79FB3-E10C-4422-ABE4-76BD78170AD3}">
      <dgm:prSet/>
      <dgm:spPr/>
      <dgm:t>
        <a:bodyPr/>
        <a:lstStyle/>
        <a:p>
          <a:pPr rtl="1"/>
          <a:endParaRPr lang="ar-SA"/>
        </a:p>
      </dgm:t>
    </dgm:pt>
    <dgm:pt modelId="{FF684018-4D18-4FCF-A06D-C3767DB221B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بكالوريوس علوم علاج فيزيائي من الجامعة العالمية – بيروت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DD248-0532-43B8-B832-0E149254A467}" type="parTrans" cxnId="{84D02F0A-B2C6-49DB-A9A5-1725C2B67848}">
      <dgm:prSet/>
      <dgm:spPr/>
      <dgm:t>
        <a:bodyPr/>
        <a:lstStyle/>
        <a:p>
          <a:pPr rtl="1"/>
          <a:endParaRPr lang="ar-SA"/>
        </a:p>
      </dgm:t>
    </dgm:pt>
    <dgm:pt modelId="{9F94CE6D-AE2B-42EF-A3F2-FC62CA39A1EB}" type="sibTrans" cxnId="{84D02F0A-B2C6-49DB-A9A5-1725C2B67848}">
      <dgm:prSet/>
      <dgm:spPr/>
      <dgm:t>
        <a:bodyPr/>
        <a:lstStyle/>
        <a:p>
          <a:pPr rtl="1"/>
          <a:endParaRPr lang="ar-SA"/>
        </a:p>
      </dgm:t>
    </dgm:pt>
    <dgm:pt modelId="{F193E5BB-8741-425D-9258-76A4823E3C71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محاضر في المعهد التقاني الصحي والطبي بجامعة حلب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6FF1A-AEEA-42CC-BD7C-4F9C2BE894A0}" type="parTrans" cxnId="{F40132B9-FD6E-426C-B675-8213EE2AF4EB}">
      <dgm:prSet/>
      <dgm:spPr/>
      <dgm:t>
        <a:bodyPr/>
        <a:lstStyle/>
        <a:p>
          <a:pPr rtl="1"/>
          <a:endParaRPr lang="ar-SA"/>
        </a:p>
      </dgm:t>
    </dgm:pt>
    <dgm:pt modelId="{26D61BF2-388C-4FAF-AF80-E4E7A8244170}" type="sibTrans" cxnId="{F40132B9-FD6E-426C-B675-8213EE2AF4EB}">
      <dgm:prSet/>
      <dgm:spPr/>
      <dgm:t>
        <a:bodyPr/>
        <a:lstStyle/>
        <a:p>
          <a:pPr rtl="1"/>
          <a:endParaRPr lang="ar-SA"/>
        </a:p>
      </dgm:t>
    </dgm:pt>
    <dgm:pt modelId="{CFF3039D-98E6-45AA-84DE-7B7740B858DA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smtClean="0">
              <a:latin typeface="Arial" panose="020B0604020202020204" pitchFamily="34" charset="0"/>
              <a:cs typeface="Arial" panose="020B0604020202020204" pitchFamily="34" charset="0"/>
            </a:rPr>
            <a:t>عضو وممثل الجمعية السورية للمعالجة الفيزيائية بحلب</a:t>
          </a:r>
          <a:endParaRPr lang="ar-S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61A55-8A73-4E75-A1FB-BAAB6CB498D7}" type="parTrans" cxnId="{D5D64A92-E585-4557-BF0E-370DEC8BADCE}">
      <dgm:prSet/>
      <dgm:spPr/>
      <dgm:t>
        <a:bodyPr/>
        <a:lstStyle/>
        <a:p>
          <a:pPr rtl="1"/>
          <a:endParaRPr lang="ar-SA"/>
        </a:p>
      </dgm:t>
    </dgm:pt>
    <dgm:pt modelId="{833A4586-3015-44B9-AEA1-2F93FADFC955}" type="sibTrans" cxnId="{D5D64A92-E585-4557-BF0E-370DEC8BADCE}">
      <dgm:prSet/>
      <dgm:spPr/>
      <dgm:t>
        <a:bodyPr/>
        <a:lstStyle/>
        <a:p>
          <a:pPr rtl="1"/>
          <a:endParaRPr lang="ar-SA"/>
        </a:p>
      </dgm:t>
    </dgm:pt>
    <dgm:pt modelId="{CB8A6A23-B5CD-414B-8636-92837A42DDC7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رئيس نقابة التمريض والمهن الطبية والصحية بفرع حلب 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C5C091-E6D7-47E3-A265-7A2059B26F43}" type="parTrans" cxnId="{7C74F6B1-1C21-48B0-975B-1B1E26F7DA15}">
      <dgm:prSet/>
      <dgm:spPr/>
      <dgm:t>
        <a:bodyPr/>
        <a:lstStyle/>
        <a:p>
          <a:pPr rtl="1"/>
          <a:endParaRPr lang="ar-SA"/>
        </a:p>
      </dgm:t>
    </dgm:pt>
    <dgm:pt modelId="{7FCAA2C4-7F8B-43D8-98BB-4C7D1758A29C}" type="sibTrans" cxnId="{7C74F6B1-1C21-48B0-975B-1B1E26F7DA15}">
      <dgm:prSet/>
      <dgm:spPr/>
      <dgm:t>
        <a:bodyPr/>
        <a:lstStyle/>
        <a:p>
          <a:pPr rtl="1"/>
          <a:endParaRPr lang="ar-SA"/>
        </a:p>
      </dgm:t>
    </dgm:pt>
    <dgm:pt modelId="{E5DEFB17-6F8F-4E6D-8D35-EE7EF833EDA8}" type="pres">
      <dgm:prSet presAssocID="{F27EF4DF-6E47-46CA-B1EB-4E3A7100A1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D7B151B-6837-42DD-88D1-CFB350E84A2F}" type="pres">
      <dgm:prSet presAssocID="{B10412B1-9DD9-41F9-AD77-E6816ECE8AF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5D78137-0234-488B-A3ED-B92C2CC060C8}" type="pres">
      <dgm:prSet presAssocID="{15060C68-0A54-4861-978C-8E0846B9D0B4}" presName="spacer" presStyleCnt="0"/>
      <dgm:spPr/>
    </dgm:pt>
    <dgm:pt modelId="{90612E1B-1283-4A81-82BA-15A4BDDF9577}" type="pres">
      <dgm:prSet presAssocID="{FF684018-4D18-4FCF-A06D-C3767DB221B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BC0AD6E-1B30-48D4-8801-F790F5B32CEC}" type="pres">
      <dgm:prSet presAssocID="{9F94CE6D-AE2B-42EF-A3F2-FC62CA39A1EB}" presName="spacer" presStyleCnt="0"/>
      <dgm:spPr/>
    </dgm:pt>
    <dgm:pt modelId="{CCF31681-88CA-4816-8C51-C873C614761F}" type="pres">
      <dgm:prSet presAssocID="{F193E5BB-8741-425D-9258-76A4823E3C7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437E1FD-511E-4FCF-90C5-43B4EE4C37DE}" type="pres">
      <dgm:prSet presAssocID="{26D61BF2-388C-4FAF-AF80-E4E7A8244170}" presName="spacer" presStyleCnt="0"/>
      <dgm:spPr/>
    </dgm:pt>
    <dgm:pt modelId="{70049A5A-CE85-44F6-9115-6D6357E29754}" type="pres">
      <dgm:prSet presAssocID="{CFF3039D-98E6-45AA-84DE-7B7740B858D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AB5530C-77D0-410A-BA31-B216A1E4DF9B}" type="pres">
      <dgm:prSet presAssocID="{833A4586-3015-44B9-AEA1-2F93FADFC955}" presName="spacer" presStyleCnt="0"/>
      <dgm:spPr/>
    </dgm:pt>
    <dgm:pt modelId="{8EB3F46D-6208-4F1C-ABD8-034C70A61335}" type="pres">
      <dgm:prSet presAssocID="{CB8A6A23-B5CD-414B-8636-92837A42DD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69E7876-A7CB-4A26-8E9B-B0DBDED9514F}" type="presOf" srcId="{FF684018-4D18-4FCF-A06D-C3767DB221BD}" destId="{90612E1B-1283-4A81-82BA-15A4BDDF9577}" srcOrd="0" destOrd="0" presId="urn:microsoft.com/office/officeart/2005/8/layout/vList2"/>
    <dgm:cxn modelId="{D5D64A92-E585-4557-BF0E-370DEC8BADCE}" srcId="{F27EF4DF-6E47-46CA-B1EB-4E3A7100A1C9}" destId="{CFF3039D-98E6-45AA-84DE-7B7740B858DA}" srcOrd="3" destOrd="0" parTransId="{39B61A55-8A73-4E75-A1FB-BAAB6CB498D7}" sibTransId="{833A4586-3015-44B9-AEA1-2F93FADFC955}"/>
    <dgm:cxn modelId="{FDE6AA7E-C2B5-4535-95F9-C749BF3F4CD7}" type="presOf" srcId="{F193E5BB-8741-425D-9258-76A4823E3C71}" destId="{CCF31681-88CA-4816-8C51-C873C614761F}" srcOrd="0" destOrd="0" presId="urn:microsoft.com/office/officeart/2005/8/layout/vList2"/>
    <dgm:cxn modelId="{7C74F6B1-1C21-48B0-975B-1B1E26F7DA15}" srcId="{F27EF4DF-6E47-46CA-B1EB-4E3A7100A1C9}" destId="{CB8A6A23-B5CD-414B-8636-92837A42DDC7}" srcOrd="4" destOrd="0" parTransId="{41C5C091-E6D7-47E3-A265-7A2059B26F43}" sibTransId="{7FCAA2C4-7F8B-43D8-98BB-4C7D1758A29C}"/>
    <dgm:cxn modelId="{BE19F5A6-8877-46B3-828C-F3DD01DC3C3B}" type="presOf" srcId="{B10412B1-9DD9-41F9-AD77-E6816ECE8AF0}" destId="{6D7B151B-6837-42DD-88D1-CFB350E84A2F}" srcOrd="0" destOrd="0" presId="urn:microsoft.com/office/officeart/2005/8/layout/vList2"/>
    <dgm:cxn modelId="{42F79FB3-E10C-4422-ABE4-76BD78170AD3}" srcId="{F27EF4DF-6E47-46CA-B1EB-4E3A7100A1C9}" destId="{B10412B1-9DD9-41F9-AD77-E6816ECE8AF0}" srcOrd="0" destOrd="0" parTransId="{D4100B9D-98C6-4DFA-99C8-13A2C373A691}" sibTransId="{15060C68-0A54-4861-978C-8E0846B9D0B4}"/>
    <dgm:cxn modelId="{B0A28DA0-646F-4A92-910F-5CD1E8194D0E}" type="presOf" srcId="{CFF3039D-98E6-45AA-84DE-7B7740B858DA}" destId="{70049A5A-CE85-44F6-9115-6D6357E29754}" srcOrd="0" destOrd="0" presId="urn:microsoft.com/office/officeart/2005/8/layout/vList2"/>
    <dgm:cxn modelId="{F40132B9-FD6E-426C-B675-8213EE2AF4EB}" srcId="{F27EF4DF-6E47-46CA-B1EB-4E3A7100A1C9}" destId="{F193E5BB-8741-425D-9258-76A4823E3C71}" srcOrd="2" destOrd="0" parTransId="{7206FF1A-AEEA-42CC-BD7C-4F9C2BE894A0}" sibTransId="{26D61BF2-388C-4FAF-AF80-E4E7A8244170}"/>
    <dgm:cxn modelId="{76E3772E-FE31-405E-AD3F-F49A8E66BD8B}" type="presOf" srcId="{F27EF4DF-6E47-46CA-B1EB-4E3A7100A1C9}" destId="{E5DEFB17-6F8F-4E6D-8D35-EE7EF833EDA8}" srcOrd="0" destOrd="0" presId="urn:microsoft.com/office/officeart/2005/8/layout/vList2"/>
    <dgm:cxn modelId="{97EF454E-CD88-44BD-B4E8-77A818C2374F}" type="presOf" srcId="{CB8A6A23-B5CD-414B-8636-92837A42DDC7}" destId="{8EB3F46D-6208-4F1C-ABD8-034C70A61335}" srcOrd="0" destOrd="0" presId="urn:microsoft.com/office/officeart/2005/8/layout/vList2"/>
    <dgm:cxn modelId="{84D02F0A-B2C6-49DB-A9A5-1725C2B67848}" srcId="{F27EF4DF-6E47-46CA-B1EB-4E3A7100A1C9}" destId="{FF684018-4D18-4FCF-A06D-C3767DB221BD}" srcOrd="1" destOrd="0" parTransId="{0D7DD248-0532-43B8-B832-0E149254A467}" sibTransId="{9F94CE6D-AE2B-42EF-A3F2-FC62CA39A1EB}"/>
    <dgm:cxn modelId="{53036227-EB83-470A-8E90-B14DF9577AE8}" type="presParOf" srcId="{E5DEFB17-6F8F-4E6D-8D35-EE7EF833EDA8}" destId="{6D7B151B-6837-42DD-88D1-CFB350E84A2F}" srcOrd="0" destOrd="0" presId="urn:microsoft.com/office/officeart/2005/8/layout/vList2"/>
    <dgm:cxn modelId="{F08BC129-D257-4B45-84EE-C75DF6252678}" type="presParOf" srcId="{E5DEFB17-6F8F-4E6D-8D35-EE7EF833EDA8}" destId="{15D78137-0234-488B-A3ED-B92C2CC060C8}" srcOrd="1" destOrd="0" presId="urn:microsoft.com/office/officeart/2005/8/layout/vList2"/>
    <dgm:cxn modelId="{78830B71-2D79-4B45-8A51-9C2577A17191}" type="presParOf" srcId="{E5DEFB17-6F8F-4E6D-8D35-EE7EF833EDA8}" destId="{90612E1B-1283-4A81-82BA-15A4BDDF9577}" srcOrd="2" destOrd="0" presId="urn:microsoft.com/office/officeart/2005/8/layout/vList2"/>
    <dgm:cxn modelId="{0D6B2696-0963-4D78-BFA5-59FE2FAE21BA}" type="presParOf" srcId="{E5DEFB17-6F8F-4E6D-8D35-EE7EF833EDA8}" destId="{BBC0AD6E-1B30-48D4-8801-F790F5B32CEC}" srcOrd="3" destOrd="0" presId="urn:microsoft.com/office/officeart/2005/8/layout/vList2"/>
    <dgm:cxn modelId="{C5D10A7F-611A-4423-9DB0-D7193DD87626}" type="presParOf" srcId="{E5DEFB17-6F8F-4E6D-8D35-EE7EF833EDA8}" destId="{CCF31681-88CA-4816-8C51-C873C614761F}" srcOrd="4" destOrd="0" presId="urn:microsoft.com/office/officeart/2005/8/layout/vList2"/>
    <dgm:cxn modelId="{5DC4AFE0-B0E8-49B1-B945-F25B5698AE5A}" type="presParOf" srcId="{E5DEFB17-6F8F-4E6D-8D35-EE7EF833EDA8}" destId="{9437E1FD-511E-4FCF-90C5-43B4EE4C37DE}" srcOrd="5" destOrd="0" presId="urn:microsoft.com/office/officeart/2005/8/layout/vList2"/>
    <dgm:cxn modelId="{BC8A9134-EE97-44EB-98FA-6810E1230CEE}" type="presParOf" srcId="{E5DEFB17-6F8F-4E6D-8D35-EE7EF833EDA8}" destId="{70049A5A-CE85-44F6-9115-6D6357E29754}" srcOrd="6" destOrd="0" presId="urn:microsoft.com/office/officeart/2005/8/layout/vList2"/>
    <dgm:cxn modelId="{7F2675CB-E785-460C-9AE6-88E87BCCA035}" type="presParOf" srcId="{E5DEFB17-6F8F-4E6D-8D35-EE7EF833EDA8}" destId="{DAB5530C-77D0-410A-BA31-B216A1E4DF9B}" srcOrd="7" destOrd="0" presId="urn:microsoft.com/office/officeart/2005/8/layout/vList2"/>
    <dgm:cxn modelId="{936676DD-25D4-4CD4-AAA3-4DF9B7A98612}" type="presParOf" srcId="{E5DEFB17-6F8F-4E6D-8D35-EE7EF833EDA8}" destId="{8EB3F46D-6208-4F1C-ABD8-034C70A6133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EE318C28-6E03-4EA0-BE66-502E5C0601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E2B82F9-8413-47F4-AA0B-C8FA751B6019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CCB8CC-90E5-4A8F-B09B-0FDAED285836}" type="parTrans" cxnId="{6652A506-3C0F-41A6-880B-3FBB64C8DA50}">
      <dgm:prSet/>
      <dgm:spPr/>
      <dgm:t>
        <a:bodyPr/>
        <a:lstStyle/>
        <a:p>
          <a:pPr rtl="1"/>
          <a:endParaRPr lang="ar-SA"/>
        </a:p>
      </dgm:t>
    </dgm:pt>
    <dgm:pt modelId="{603D223A-F725-47E6-A2D0-46E92EDA930C}" type="sibTrans" cxnId="{6652A506-3C0F-41A6-880B-3FBB64C8DA50}">
      <dgm:prSet/>
      <dgm:spPr/>
      <dgm:t>
        <a:bodyPr/>
        <a:lstStyle/>
        <a:p>
          <a:pPr rtl="1"/>
          <a:endParaRPr lang="ar-SA"/>
        </a:p>
      </dgm:t>
    </dgm:pt>
    <dgm:pt modelId="{2A29AD8C-E040-4506-ACF7-5AD8418BFD83}" type="pres">
      <dgm:prSet presAssocID="{EE318C28-6E03-4EA0-BE66-502E5C0601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4721CD-3C60-4ADD-843B-E2DC68DC8A43}" type="pres">
      <dgm:prSet presAssocID="{BE2B82F9-8413-47F4-AA0B-C8FA751B60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652A506-3C0F-41A6-880B-3FBB64C8DA50}" srcId="{EE318C28-6E03-4EA0-BE66-502E5C06011E}" destId="{BE2B82F9-8413-47F4-AA0B-C8FA751B6019}" srcOrd="0" destOrd="0" parTransId="{FECCB8CC-90E5-4A8F-B09B-0FDAED285836}" sibTransId="{603D223A-F725-47E6-A2D0-46E92EDA930C}"/>
    <dgm:cxn modelId="{6FD1CF7B-9F74-476E-8896-12037E1E8B1A}" type="presOf" srcId="{EE318C28-6E03-4EA0-BE66-502E5C06011E}" destId="{2A29AD8C-E040-4506-ACF7-5AD8418BFD83}" srcOrd="0" destOrd="0" presId="urn:microsoft.com/office/officeart/2005/8/layout/vList2"/>
    <dgm:cxn modelId="{AC4DBE43-CD03-4C7B-8A2A-DB7022740B9D}" type="presOf" srcId="{BE2B82F9-8413-47F4-AA0B-C8FA751B6019}" destId="{164721CD-3C60-4ADD-843B-E2DC68DC8A43}" srcOrd="0" destOrd="0" presId="urn:microsoft.com/office/officeart/2005/8/layout/vList2"/>
    <dgm:cxn modelId="{5FFD523B-02F3-4567-9458-73E75F3392FC}" type="presParOf" srcId="{2A29AD8C-E040-4506-ACF7-5AD8418BFD83}" destId="{164721CD-3C60-4ADD-843B-E2DC68DC8A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D7CFBD4-F887-43B9-A2B9-7DF8DF879F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99C862F-2BA2-4B9F-906B-B3DA139B5036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الوضع السليم للجذمور ومنع إصابته بالتشوه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ED51D-BBCF-46D9-8CA5-C07BBDAD14E3}" type="parTrans" cxnId="{F765C13D-57F6-4690-86DA-7BF51A933CB0}">
      <dgm:prSet/>
      <dgm:spPr/>
      <dgm:t>
        <a:bodyPr/>
        <a:lstStyle/>
        <a:p>
          <a:pPr rtl="1"/>
          <a:endParaRPr lang="ar-SA"/>
        </a:p>
      </dgm:t>
    </dgm:pt>
    <dgm:pt modelId="{88E5BA22-9FF7-43FD-9F30-F0DC6DCDDA83}" type="sibTrans" cxnId="{F765C13D-57F6-4690-86DA-7BF51A933CB0}">
      <dgm:prSet/>
      <dgm:spPr/>
      <dgm:t>
        <a:bodyPr/>
        <a:lstStyle/>
        <a:p>
          <a:pPr rtl="1"/>
          <a:endParaRPr lang="ar-SA"/>
        </a:p>
      </dgm:t>
    </dgm:pt>
    <dgm:pt modelId="{510252F0-DBDE-4F19-ADC2-4F0676687FC4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وفي حال تعرض الجذمور للتشوه نركز على تقوية العضلات الضعيفة وتمطيط العضلات المنكمشة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2F5C0-B8EC-473A-B3F7-FCCC64F3E1D7}" type="parTrans" cxnId="{9BF59B92-FCA4-4674-87AA-732278F80EE4}">
      <dgm:prSet/>
      <dgm:spPr/>
      <dgm:t>
        <a:bodyPr/>
        <a:lstStyle/>
        <a:p>
          <a:pPr rtl="1"/>
          <a:endParaRPr lang="ar-SA"/>
        </a:p>
      </dgm:t>
    </dgm:pt>
    <dgm:pt modelId="{9FCE28C5-58E9-45E4-9E9C-40827416D7BC}" type="sibTrans" cxnId="{9BF59B92-FCA4-4674-87AA-732278F80EE4}">
      <dgm:prSet/>
      <dgm:spPr/>
      <dgm:t>
        <a:bodyPr/>
        <a:lstStyle/>
        <a:p>
          <a:pPr rtl="1"/>
          <a:endParaRPr lang="ar-SA"/>
        </a:p>
      </dgm:t>
    </dgm:pt>
    <dgm:pt modelId="{7490E13C-2687-4573-A82D-C03EDBBFDD4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الهدف الأساسي والنهائي العودة بالمريض لحياته المستقلة الفاعلة ما أمكن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6C407-3A7D-4C73-AAA8-4C1A69F304DF}" type="parTrans" cxnId="{90A36FE7-8660-4968-A10E-A3687BE4A47B}">
      <dgm:prSet/>
      <dgm:spPr/>
      <dgm:t>
        <a:bodyPr/>
        <a:lstStyle/>
        <a:p>
          <a:pPr rtl="1"/>
          <a:endParaRPr lang="ar-SA"/>
        </a:p>
      </dgm:t>
    </dgm:pt>
    <dgm:pt modelId="{D99DABE6-A976-432A-B6D0-C02C21062097}" type="sibTrans" cxnId="{90A36FE7-8660-4968-A10E-A3687BE4A47B}">
      <dgm:prSet/>
      <dgm:spPr/>
      <dgm:t>
        <a:bodyPr/>
        <a:lstStyle/>
        <a:p>
          <a:pPr rtl="1"/>
          <a:endParaRPr lang="ar-SA"/>
        </a:p>
      </dgm:t>
    </dgm:pt>
    <dgm:pt modelId="{49D88F3C-559D-4052-BCAD-02EF3586851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الحرص على شفاء الجرح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B7975E-BF34-40F1-959B-45FCA53BAB85}" type="parTrans" cxnId="{168420BC-B957-4193-B549-AC9F0B775A6A}">
      <dgm:prSet/>
      <dgm:spPr/>
      <dgm:t>
        <a:bodyPr/>
        <a:lstStyle/>
        <a:p>
          <a:pPr rtl="1"/>
          <a:endParaRPr lang="ar-SA"/>
        </a:p>
      </dgm:t>
    </dgm:pt>
    <dgm:pt modelId="{638FD07E-F04F-4149-9815-B5C785734EC0}" type="sibTrans" cxnId="{168420BC-B957-4193-B549-AC9F0B775A6A}">
      <dgm:prSet/>
      <dgm:spPr/>
      <dgm:t>
        <a:bodyPr/>
        <a:lstStyle/>
        <a:p>
          <a:pPr rtl="1"/>
          <a:endParaRPr lang="ar-SA"/>
        </a:p>
      </dgm:t>
    </dgm:pt>
    <dgm:pt modelId="{329BC5FE-4730-4AF6-A586-1F69D94DA1A3}" type="pres">
      <dgm:prSet presAssocID="{6D7CFBD4-F887-43B9-A2B9-7DF8DF879F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7A9C1F3-2422-4C31-B7E3-B6329EB7E3B3}" type="pres">
      <dgm:prSet presAssocID="{F99C862F-2BA2-4B9F-906B-B3DA139B50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C864306-628B-4A41-B06C-90068A88BED4}" type="pres">
      <dgm:prSet presAssocID="{88E5BA22-9FF7-43FD-9F30-F0DC6DCDDA83}" presName="spacer" presStyleCnt="0"/>
      <dgm:spPr/>
    </dgm:pt>
    <dgm:pt modelId="{99A7E1E9-A6BD-41E8-803D-B2F9217B0AEF}" type="pres">
      <dgm:prSet presAssocID="{510252F0-DBDE-4F19-ADC2-4F0676687F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95D927-7B1D-4E34-914A-6B451D9FA21D}" type="pres">
      <dgm:prSet presAssocID="{9FCE28C5-58E9-45E4-9E9C-40827416D7BC}" presName="spacer" presStyleCnt="0"/>
      <dgm:spPr/>
    </dgm:pt>
    <dgm:pt modelId="{01679A4E-BDD0-407C-BE6F-B095F7B94E1D}" type="pres">
      <dgm:prSet presAssocID="{7490E13C-2687-4573-A82D-C03EDBBFDD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4FD4AE-A568-4A65-AADC-F0EF2D2E1CAD}" type="pres">
      <dgm:prSet presAssocID="{D99DABE6-A976-432A-B6D0-C02C21062097}" presName="spacer" presStyleCnt="0"/>
      <dgm:spPr/>
    </dgm:pt>
    <dgm:pt modelId="{936624C0-0B33-414E-A0C9-2A903EB873CA}" type="pres">
      <dgm:prSet presAssocID="{49D88F3C-559D-4052-BCAD-02EF3586851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8420BC-B957-4193-B549-AC9F0B775A6A}" srcId="{6D7CFBD4-F887-43B9-A2B9-7DF8DF879F95}" destId="{49D88F3C-559D-4052-BCAD-02EF3586851A}" srcOrd="3" destOrd="0" parTransId="{B7B7975E-BF34-40F1-959B-45FCA53BAB85}" sibTransId="{638FD07E-F04F-4149-9815-B5C785734EC0}"/>
    <dgm:cxn modelId="{19435870-B27C-41A7-A115-EAAD320A0DAC}" type="presOf" srcId="{F99C862F-2BA2-4B9F-906B-B3DA139B5036}" destId="{87A9C1F3-2422-4C31-B7E3-B6329EB7E3B3}" srcOrd="0" destOrd="0" presId="urn:microsoft.com/office/officeart/2005/8/layout/vList2"/>
    <dgm:cxn modelId="{9BF59B92-FCA4-4674-87AA-732278F80EE4}" srcId="{6D7CFBD4-F887-43B9-A2B9-7DF8DF879F95}" destId="{510252F0-DBDE-4F19-ADC2-4F0676687FC4}" srcOrd="1" destOrd="0" parTransId="{1772F5C0-B8EC-473A-B3F7-FCCC64F3E1D7}" sibTransId="{9FCE28C5-58E9-45E4-9E9C-40827416D7BC}"/>
    <dgm:cxn modelId="{DE3989C5-D0BE-4873-B9F7-D43BBC85AC6D}" type="presOf" srcId="{49D88F3C-559D-4052-BCAD-02EF3586851A}" destId="{936624C0-0B33-414E-A0C9-2A903EB873CA}" srcOrd="0" destOrd="0" presId="urn:microsoft.com/office/officeart/2005/8/layout/vList2"/>
    <dgm:cxn modelId="{C494567F-9346-4F94-B3A6-A469662879DB}" type="presOf" srcId="{7490E13C-2687-4573-A82D-C03EDBBFDD4F}" destId="{01679A4E-BDD0-407C-BE6F-B095F7B94E1D}" srcOrd="0" destOrd="0" presId="urn:microsoft.com/office/officeart/2005/8/layout/vList2"/>
    <dgm:cxn modelId="{90A36FE7-8660-4968-A10E-A3687BE4A47B}" srcId="{6D7CFBD4-F887-43B9-A2B9-7DF8DF879F95}" destId="{7490E13C-2687-4573-A82D-C03EDBBFDD4F}" srcOrd="2" destOrd="0" parTransId="{1016C407-3A7D-4C73-AAA8-4C1A69F304DF}" sibTransId="{D99DABE6-A976-432A-B6D0-C02C21062097}"/>
    <dgm:cxn modelId="{A6576635-140F-484E-AF3D-902DC65146B5}" type="presOf" srcId="{510252F0-DBDE-4F19-ADC2-4F0676687FC4}" destId="{99A7E1E9-A6BD-41E8-803D-B2F9217B0AEF}" srcOrd="0" destOrd="0" presId="urn:microsoft.com/office/officeart/2005/8/layout/vList2"/>
    <dgm:cxn modelId="{F765C13D-57F6-4690-86DA-7BF51A933CB0}" srcId="{6D7CFBD4-F887-43B9-A2B9-7DF8DF879F95}" destId="{F99C862F-2BA2-4B9F-906B-B3DA139B5036}" srcOrd="0" destOrd="0" parTransId="{BF5ED51D-BBCF-46D9-8CA5-C07BBDAD14E3}" sibTransId="{88E5BA22-9FF7-43FD-9F30-F0DC6DCDDA83}"/>
    <dgm:cxn modelId="{DBCD30D0-2C53-4114-9C6D-EFDC98FB7DDB}" type="presOf" srcId="{6D7CFBD4-F887-43B9-A2B9-7DF8DF879F95}" destId="{329BC5FE-4730-4AF6-A586-1F69D94DA1A3}" srcOrd="0" destOrd="0" presId="urn:microsoft.com/office/officeart/2005/8/layout/vList2"/>
    <dgm:cxn modelId="{C14B757B-F355-4A7D-B437-1A1BA1839162}" type="presParOf" srcId="{329BC5FE-4730-4AF6-A586-1F69D94DA1A3}" destId="{87A9C1F3-2422-4C31-B7E3-B6329EB7E3B3}" srcOrd="0" destOrd="0" presId="urn:microsoft.com/office/officeart/2005/8/layout/vList2"/>
    <dgm:cxn modelId="{8679EFEB-ACE6-4928-BF00-FC85CEAEDD4C}" type="presParOf" srcId="{329BC5FE-4730-4AF6-A586-1F69D94DA1A3}" destId="{AC864306-628B-4A41-B06C-90068A88BED4}" srcOrd="1" destOrd="0" presId="urn:microsoft.com/office/officeart/2005/8/layout/vList2"/>
    <dgm:cxn modelId="{A3472689-10BA-4B52-A856-AF7DE5110663}" type="presParOf" srcId="{329BC5FE-4730-4AF6-A586-1F69D94DA1A3}" destId="{99A7E1E9-A6BD-41E8-803D-B2F9217B0AEF}" srcOrd="2" destOrd="0" presId="urn:microsoft.com/office/officeart/2005/8/layout/vList2"/>
    <dgm:cxn modelId="{83AB8685-1823-4FEB-9455-649E299176AB}" type="presParOf" srcId="{329BC5FE-4730-4AF6-A586-1F69D94DA1A3}" destId="{EB95D927-7B1D-4E34-914A-6B451D9FA21D}" srcOrd="3" destOrd="0" presId="urn:microsoft.com/office/officeart/2005/8/layout/vList2"/>
    <dgm:cxn modelId="{E75B5B54-552E-42C6-937D-53E7918AAD4F}" type="presParOf" srcId="{329BC5FE-4730-4AF6-A586-1F69D94DA1A3}" destId="{01679A4E-BDD0-407C-BE6F-B095F7B94E1D}" srcOrd="4" destOrd="0" presId="urn:microsoft.com/office/officeart/2005/8/layout/vList2"/>
    <dgm:cxn modelId="{213F2F01-9BCF-49BD-AEE4-57F21422974F}" type="presParOf" srcId="{329BC5FE-4730-4AF6-A586-1F69D94DA1A3}" destId="{9E4FD4AE-A568-4A65-AADC-F0EF2D2E1CAD}" srcOrd="5" destOrd="0" presId="urn:microsoft.com/office/officeart/2005/8/layout/vList2"/>
    <dgm:cxn modelId="{DCE35F06-56F6-4E58-B4F9-51234729DD32}" type="presParOf" srcId="{329BC5FE-4730-4AF6-A586-1F69D94DA1A3}" destId="{936624C0-0B33-414E-A0C9-2A903EB873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A8D3996A-D22E-48A8-B4D2-31D6263D09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E2A7802-71C5-4D69-B818-05321280D22C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12CF1-85DB-48B7-A746-B7B5E7FA56E6}" type="parTrans" cxnId="{DA2AA4D2-A101-4AFA-A2D2-1DB33CB94593}">
      <dgm:prSet/>
      <dgm:spPr/>
      <dgm:t>
        <a:bodyPr/>
        <a:lstStyle/>
        <a:p>
          <a:pPr rtl="1"/>
          <a:endParaRPr lang="ar-SA"/>
        </a:p>
      </dgm:t>
    </dgm:pt>
    <dgm:pt modelId="{1BD691E3-B80C-476A-BD12-87BC0F782912}" type="sibTrans" cxnId="{DA2AA4D2-A101-4AFA-A2D2-1DB33CB94593}">
      <dgm:prSet/>
      <dgm:spPr/>
      <dgm:t>
        <a:bodyPr/>
        <a:lstStyle/>
        <a:p>
          <a:pPr rtl="1"/>
          <a:endParaRPr lang="ar-SA"/>
        </a:p>
      </dgm:t>
    </dgm:pt>
    <dgm:pt modelId="{78B20CDF-D86D-436E-B5B1-FCED2F39C52D}" type="pres">
      <dgm:prSet presAssocID="{A8D3996A-D22E-48A8-B4D2-31D6263D09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8ABCEE4-B7A5-4DBD-B765-3415458640B9}" type="pres">
      <dgm:prSet presAssocID="{4E2A7802-71C5-4D69-B818-05321280D2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0076C2A-53E9-411D-A5F3-D7A7785CB788}" type="presOf" srcId="{A8D3996A-D22E-48A8-B4D2-31D6263D090A}" destId="{78B20CDF-D86D-436E-B5B1-FCED2F39C52D}" srcOrd="0" destOrd="0" presId="urn:microsoft.com/office/officeart/2005/8/layout/vList2"/>
    <dgm:cxn modelId="{6E8546C4-560F-4A5B-BD83-3ADF7CAD4138}" type="presOf" srcId="{4E2A7802-71C5-4D69-B818-05321280D22C}" destId="{18ABCEE4-B7A5-4DBD-B765-3415458640B9}" srcOrd="0" destOrd="0" presId="urn:microsoft.com/office/officeart/2005/8/layout/vList2"/>
    <dgm:cxn modelId="{DA2AA4D2-A101-4AFA-A2D2-1DB33CB94593}" srcId="{A8D3996A-D22E-48A8-B4D2-31D6263D090A}" destId="{4E2A7802-71C5-4D69-B818-05321280D22C}" srcOrd="0" destOrd="0" parTransId="{76F12CF1-85DB-48B7-A746-B7B5E7FA56E6}" sibTransId="{1BD691E3-B80C-476A-BD12-87BC0F782912}"/>
    <dgm:cxn modelId="{FB1B6AF1-218A-467A-9C18-185052EC31EB}" type="presParOf" srcId="{78B20CDF-D86D-436E-B5B1-FCED2F39C52D}" destId="{18ABCEE4-B7A5-4DBD-B765-3415458640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4E4DD40F-247B-4473-B194-93CBC49688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23CB452-3B06-4FD4-A31A-60183E15FC1F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</a:t>
          </a:r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لسيطرة على وذمة الجذمور (الضغط السلبي)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BC598E-AA74-4B72-96A8-17EBB860A106}" type="parTrans" cxnId="{946BBCF9-F8E4-4ADD-BAA3-8ECB298B9728}">
      <dgm:prSet/>
      <dgm:spPr/>
      <dgm:t>
        <a:bodyPr/>
        <a:lstStyle/>
        <a:p>
          <a:pPr rtl="1"/>
          <a:endParaRPr lang="ar-SA"/>
        </a:p>
      </dgm:t>
    </dgm:pt>
    <dgm:pt modelId="{1D1CC988-1471-48D4-A6EC-D0090063E752}" type="sibTrans" cxnId="{946BBCF9-F8E4-4ADD-BAA3-8ECB298B9728}">
      <dgm:prSet/>
      <dgm:spPr/>
      <dgm:t>
        <a:bodyPr/>
        <a:lstStyle/>
        <a:p>
          <a:pPr rtl="1"/>
          <a:endParaRPr lang="ar-SA"/>
        </a:p>
      </dgm:t>
    </dgm:pt>
    <dgm:pt modelId="{0BF21160-50BD-4D72-8C2D-5587EBE9BF9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التروية الدموية في الجذمور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5C167C-813B-45ED-976D-F607D6E51A8E}" type="parTrans" cxnId="{6E3078CC-5E83-43B4-9BDA-1C92952C193E}">
      <dgm:prSet/>
      <dgm:spPr/>
      <dgm:t>
        <a:bodyPr/>
        <a:lstStyle/>
        <a:p>
          <a:pPr rtl="1"/>
          <a:endParaRPr lang="ar-SA"/>
        </a:p>
      </dgm:t>
    </dgm:pt>
    <dgm:pt modelId="{611AB824-1D79-4A71-94C4-2DFDE5AF335E}" type="sibTrans" cxnId="{6E3078CC-5E83-43B4-9BDA-1C92952C193E}">
      <dgm:prSet/>
      <dgm:spPr/>
      <dgm:t>
        <a:bodyPr/>
        <a:lstStyle/>
        <a:p>
          <a:pPr rtl="1"/>
          <a:endParaRPr lang="ar-SA"/>
        </a:p>
      </dgm:t>
    </dgm:pt>
    <dgm:pt modelId="{CA3CBB0F-80CD-4D69-A31B-F0D8080EB1A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الحركة المفصلية الوظيفية على الأقل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F209F-3BB6-43D5-8E64-622BF3B00B26}" type="parTrans" cxnId="{1B867B64-0B6A-4688-B474-B051FE9DA067}">
      <dgm:prSet/>
      <dgm:spPr/>
      <dgm:t>
        <a:bodyPr/>
        <a:lstStyle/>
        <a:p>
          <a:pPr rtl="1"/>
          <a:endParaRPr lang="ar-SA"/>
        </a:p>
      </dgm:t>
    </dgm:pt>
    <dgm:pt modelId="{E0F1CECC-1EBA-4B04-91D3-B4851F0BDF2D}" type="sibTrans" cxnId="{1B867B64-0B6A-4688-B474-B051FE9DA067}">
      <dgm:prSet/>
      <dgm:spPr/>
      <dgm:t>
        <a:bodyPr/>
        <a:lstStyle/>
        <a:p>
          <a:pPr rtl="1"/>
          <a:endParaRPr lang="ar-SA"/>
        </a:p>
      </dgm:t>
    </dgm:pt>
    <dgm:pt modelId="{1C40FB67-6ABB-4E6D-83E0-D89528E3329F}" type="pres">
      <dgm:prSet presAssocID="{4E4DD40F-247B-4473-B194-93CBC49688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5ABB3F0-B885-419B-8E0D-EDF03B2B14C7}" type="pres">
      <dgm:prSet presAssocID="{823CB452-3B06-4FD4-A31A-60183E15FC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11D0E6-BF07-4230-9141-34F5CFD3E151}" type="pres">
      <dgm:prSet presAssocID="{1D1CC988-1471-48D4-A6EC-D0090063E752}" presName="spacer" presStyleCnt="0"/>
      <dgm:spPr/>
    </dgm:pt>
    <dgm:pt modelId="{D45A1215-BF3F-4594-80BF-9C9D9AB2FBAD}" type="pres">
      <dgm:prSet presAssocID="{0BF21160-50BD-4D72-8C2D-5587EBE9BF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355966-31E8-4194-9AC6-38656CAC6F4E}" type="pres">
      <dgm:prSet presAssocID="{611AB824-1D79-4A71-94C4-2DFDE5AF335E}" presName="spacer" presStyleCnt="0"/>
      <dgm:spPr/>
    </dgm:pt>
    <dgm:pt modelId="{ABC11EC2-362C-419B-A875-D545069C8CFB}" type="pres">
      <dgm:prSet presAssocID="{CA3CBB0F-80CD-4D69-A31B-F0D8080EB1A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29528AF-2F82-4FAA-8D20-3D369F10CF79}" type="presOf" srcId="{0BF21160-50BD-4D72-8C2D-5587EBE9BF95}" destId="{D45A1215-BF3F-4594-80BF-9C9D9AB2FBAD}" srcOrd="0" destOrd="0" presId="urn:microsoft.com/office/officeart/2005/8/layout/vList2"/>
    <dgm:cxn modelId="{24EF3C69-6BA5-42E9-B705-255B48C979BE}" type="presOf" srcId="{4E4DD40F-247B-4473-B194-93CBC49688D7}" destId="{1C40FB67-6ABB-4E6D-83E0-D89528E3329F}" srcOrd="0" destOrd="0" presId="urn:microsoft.com/office/officeart/2005/8/layout/vList2"/>
    <dgm:cxn modelId="{1B867B64-0B6A-4688-B474-B051FE9DA067}" srcId="{4E4DD40F-247B-4473-B194-93CBC49688D7}" destId="{CA3CBB0F-80CD-4D69-A31B-F0D8080EB1A9}" srcOrd="2" destOrd="0" parTransId="{0A6F209F-3BB6-43D5-8E64-622BF3B00B26}" sibTransId="{E0F1CECC-1EBA-4B04-91D3-B4851F0BDF2D}"/>
    <dgm:cxn modelId="{946BBCF9-F8E4-4ADD-BAA3-8ECB298B9728}" srcId="{4E4DD40F-247B-4473-B194-93CBC49688D7}" destId="{823CB452-3B06-4FD4-A31A-60183E15FC1F}" srcOrd="0" destOrd="0" parTransId="{91BC598E-AA74-4B72-96A8-17EBB860A106}" sibTransId="{1D1CC988-1471-48D4-A6EC-D0090063E752}"/>
    <dgm:cxn modelId="{6E3078CC-5E83-43B4-9BDA-1C92952C193E}" srcId="{4E4DD40F-247B-4473-B194-93CBC49688D7}" destId="{0BF21160-50BD-4D72-8C2D-5587EBE9BF95}" srcOrd="1" destOrd="0" parTransId="{265C167C-813B-45ED-976D-F607D6E51A8E}" sibTransId="{611AB824-1D79-4A71-94C4-2DFDE5AF335E}"/>
    <dgm:cxn modelId="{3D90C23B-A2A8-4CC8-B414-43C4E13B4659}" type="presOf" srcId="{CA3CBB0F-80CD-4D69-A31B-F0D8080EB1A9}" destId="{ABC11EC2-362C-419B-A875-D545069C8CFB}" srcOrd="0" destOrd="0" presId="urn:microsoft.com/office/officeart/2005/8/layout/vList2"/>
    <dgm:cxn modelId="{EB0932DD-016F-46D9-998A-4D9F912B608C}" type="presOf" srcId="{823CB452-3B06-4FD4-A31A-60183E15FC1F}" destId="{55ABB3F0-B885-419B-8E0D-EDF03B2B14C7}" srcOrd="0" destOrd="0" presId="urn:microsoft.com/office/officeart/2005/8/layout/vList2"/>
    <dgm:cxn modelId="{84845D4E-F295-4AFE-968C-0CBA6DE17BBE}" type="presParOf" srcId="{1C40FB67-6ABB-4E6D-83E0-D89528E3329F}" destId="{55ABB3F0-B885-419B-8E0D-EDF03B2B14C7}" srcOrd="0" destOrd="0" presId="urn:microsoft.com/office/officeart/2005/8/layout/vList2"/>
    <dgm:cxn modelId="{E01FB82B-5F84-411D-A186-C9CC5EFEE03B}" type="presParOf" srcId="{1C40FB67-6ABB-4E6D-83E0-D89528E3329F}" destId="{D911D0E6-BF07-4230-9141-34F5CFD3E151}" srcOrd="1" destOrd="0" presId="urn:microsoft.com/office/officeart/2005/8/layout/vList2"/>
    <dgm:cxn modelId="{0AD8B1B6-8D88-4440-82AD-D5FB19FB5797}" type="presParOf" srcId="{1C40FB67-6ABB-4E6D-83E0-D89528E3329F}" destId="{D45A1215-BF3F-4594-80BF-9C9D9AB2FBAD}" srcOrd="2" destOrd="0" presId="urn:microsoft.com/office/officeart/2005/8/layout/vList2"/>
    <dgm:cxn modelId="{8F91AC66-F718-4BE9-BA77-D2F2260C54B9}" type="presParOf" srcId="{1C40FB67-6ABB-4E6D-83E0-D89528E3329F}" destId="{17355966-31E8-4194-9AC6-38656CAC6F4E}" srcOrd="3" destOrd="0" presId="urn:microsoft.com/office/officeart/2005/8/layout/vList2"/>
    <dgm:cxn modelId="{775D6DA3-9048-448A-81DB-F3428C8B2E05}" type="presParOf" srcId="{1C40FB67-6ABB-4E6D-83E0-D89528E3329F}" destId="{ABC11EC2-362C-419B-A875-D545069C8CF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E6EF7C0-6E7D-435F-B84F-4098AF00A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6973B7B-D6EE-4A8F-8067-F65AF64ACEC2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51E11-C88F-4A9B-9C7B-0BB5352905EA}" type="parTrans" cxnId="{DEA481B9-3D72-4B16-AEFD-94D3916E3215}">
      <dgm:prSet/>
      <dgm:spPr/>
      <dgm:t>
        <a:bodyPr/>
        <a:lstStyle/>
        <a:p>
          <a:pPr rtl="1"/>
          <a:endParaRPr lang="ar-SA"/>
        </a:p>
      </dgm:t>
    </dgm:pt>
    <dgm:pt modelId="{FF0526CE-FA12-43BB-AA76-814A50DE6B26}" type="sibTrans" cxnId="{DEA481B9-3D72-4B16-AEFD-94D3916E3215}">
      <dgm:prSet/>
      <dgm:spPr/>
      <dgm:t>
        <a:bodyPr/>
        <a:lstStyle/>
        <a:p>
          <a:pPr rtl="1"/>
          <a:endParaRPr lang="ar-SA"/>
        </a:p>
      </dgm:t>
    </dgm:pt>
    <dgm:pt modelId="{C00B55B5-86AA-4CE0-971E-E53DA7E6CB6B}" type="pres">
      <dgm:prSet presAssocID="{6E6EF7C0-6E7D-435F-B84F-4098AF00A4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5798D94-C443-4E08-B9AF-942D1F37B94F}" type="pres">
      <dgm:prSet presAssocID="{06973B7B-D6EE-4A8F-8067-F65AF64ACEC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91E55F9-12FE-4038-9F71-2E63F3F9F427}" type="presOf" srcId="{6E6EF7C0-6E7D-435F-B84F-4098AF00A4FE}" destId="{C00B55B5-86AA-4CE0-971E-E53DA7E6CB6B}" srcOrd="0" destOrd="0" presId="urn:microsoft.com/office/officeart/2005/8/layout/vList2"/>
    <dgm:cxn modelId="{DEA481B9-3D72-4B16-AEFD-94D3916E3215}" srcId="{6E6EF7C0-6E7D-435F-B84F-4098AF00A4FE}" destId="{06973B7B-D6EE-4A8F-8067-F65AF64ACEC2}" srcOrd="0" destOrd="0" parTransId="{95251E11-C88F-4A9B-9C7B-0BB5352905EA}" sibTransId="{FF0526CE-FA12-43BB-AA76-814A50DE6B26}"/>
    <dgm:cxn modelId="{1B517A38-4034-4D0E-A519-04C278579483}" type="presOf" srcId="{06973B7B-D6EE-4A8F-8067-F65AF64ACEC2}" destId="{65798D94-C443-4E08-B9AF-942D1F37B94F}" srcOrd="0" destOrd="0" presId="urn:microsoft.com/office/officeart/2005/8/layout/vList2"/>
    <dgm:cxn modelId="{000B09E1-C16F-4724-B7EE-0859DE5DC37C}" type="presParOf" srcId="{C00B55B5-86AA-4CE0-971E-E53DA7E6CB6B}" destId="{65798D94-C443-4E08-B9AF-942D1F37B9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9750C2D7-BB67-494A-AF1C-45D22BC849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B2B37DB-EFAF-4DDA-B9F6-9EC28385562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نطبق تمارين تقلص ثابت لعضلات الجذمور بعد ثلاث أيام من جراحة البتر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3D0D3-4177-466E-88C6-AE2A218F7381}" type="parTrans" cxnId="{5D6C6C2B-1CE3-4738-A80F-5EA936323855}">
      <dgm:prSet/>
      <dgm:spPr/>
      <dgm:t>
        <a:bodyPr/>
        <a:lstStyle/>
        <a:p>
          <a:pPr rtl="1"/>
          <a:endParaRPr lang="ar-SA"/>
        </a:p>
      </dgm:t>
    </dgm:pt>
    <dgm:pt modelId="{C7576D8F-0CA8-471D-B250-0773BD23DF86}" type="sibTrans" cxnId="{5D6C6C2B-1CE3-4738-A80F-5EA936323855}">
      <dgm:prSet/>
      <dgm:spPr/>
      <dgm:t>
        <a:bodyPr/>
        <a:lstStyle/>
        <a:p>
          <a:pPr rtl="1"/>
          <a:endParaRPr lang="ar-SA"/>
        </a:p>
      </dgm:t>
    </dgm:pt>
    <dgm:pt modelId="{ED94D600-5137-4180-9960-CC4FF085714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نطبق تقلص عضلي حركي لعضلات الجذمور بعد مرور أسبوعين على جراحة البتر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921E6D-7BC6-439F-847B-7F7BEB4FE9BF}" type="parTrans" cxnId="{EB0678F0-C166-4E3D-AD32-FF1FA7E573DB}">
      <dgm:prSet/>
      <dgm:spPr/>
      <dgm:t>
        <a:bodyPr/>
        <a:lstStyle/>
        <a:p>
          <a:pPr rtl="1"/>
          <a:endParaRPr lang="ar-SA"/>
        </a:p>
      </dgm:t>
    </dgm:pt>
    <dgm:pt modelId="{150CF634-599E-4784-99DC-71369DE096AF}" type="sibTrans" cxnId="{EB0678F0-C166-4E3D-AD32-FF1FA7E573DB}">
      <dgm:prSet/>
      <dgm:spPr/>
      <dgm:t>
        <a:bodyPr/>
        <a:lstStyle/>
        <a:p>
          <a:pPr rtl="1"/>
          <a:endParaRPr lang="ar-SA"/>
        </a:p>
      </dgm:t>
    </dgm:pt>
    <dgm:pt modelId="{553963B0-282C-46D0-92D3-6653EF1F836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في بتر أعلى الركبة نلجأ لتقوية الباسطات </a:t>
          </a:r>
          <a:r>
            <a:rPr lang="ar-SA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الوركية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والمقربات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DA77C-C43E-41D3-852E-DAB9A5CC4AA9}" type="parTrans" cxnId="{01AE5023-29B2-4A08-9855-BA003B89F97C}">
      <dgm:prSet/>
      <dgm:spPr/>
      <dgm:t>
        <a:bodyPr/>
        <a:lstStyle/>
        <a:p>
          <a:pPr rtl="1"/>
          <a:endParaRPr lang="ar-SA"/>
        </a:p>
      </dgm:t>
    </dgm:pt>
    <dgm:pt modelId="{BB342F8D-998A-41A2-871A-7E5F2B7A4753}" type="sibTrans" cxnId="{01AE5023-29B2-4A08-9855-BA003B89F97C}">
      <dgm:prSet/>
      <dgm:spPr/>
      <dgm:t>
        <a:bodyPr/>
        <a:lstStyle/>
        <a:p>
          <a:pPr rtl="1"/>
          <a:endParaRPr lang="ar-SA"/>
        </a:p>
      </dgm:t>
    </dgm:pt>
    <dgm:pt modelId="{754C520C-3C4A-4EA8-B521-8687AD2353C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في بتر أسفل الركبة نلجأ لتقوية مربعة الرؤوس الفخذية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3B437-6E2B-46E9-A953-116233B3F9C5}" type="parTrans" cxnId="{981A80E0-6454-4693-9588-891F5682ECFA}">
      <dgm:prSet/>
      <dgm:spPr/>
      <dgm:t>
        <a:bodyPr/>
        <a:lstStyle/>
        <a:p>
          <a:pPr rtl="1"/>
          <a:endParaRPr lang="ar-SA"/>
        </a:p>
      </dgm:t>
    </dgm:pt>
    <dgm:pt modelId="{F1670C68-E987-41E7-8164-EB529B08EE0D}" type="sibTrans" cxnId="{981A80E0-6454-4693-9588-891F5682ECFA}">
      <dgm:prSet/>
      <dgm:spPr/>
      <dgm:t>
        <a:bodyPr/>
        <a:lstStyle/>
        <a:p>
          <a:pPr rtl="1"/>
          <a:endParaRPr lang="ar-SA"/>
        </a:p>
      </dgm:t>
    </dgm:pt>
    <dgm:pt modelId="{6770B510-85AC-4302-8442-D44E09A6F68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طبعا مع </a:t>
          </a:r>
          <a:r>
            <a:rPr lang="ar-SA" sz="2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الإستمرار</a:t>
          </a:r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 بالفعاليات والتمارين التي بدأنا بها مع المريض قبل جراحة البتر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23D06B-AC36-49CB-A0E9-7927C92779F7}" type="parTrans" cxnId="{12491C9A-19B3-44DC-B624-B7F936055264}">
      <dgm:prSet/>
      <dgm:spPr/>
      <dgm:t>
        <a:bodyPr/>
        <a:lstStyle/>
        <a:p>
          <a:pPr rtl="1"/>
          <a:endParaRPr lang="ar-SA"/>
        </a:p>
      </dgm:t>
    </dgm:pt>
    <dgm:pt modelId="{93FDA6A3-E15E-4018-9A72-F216645D41F8}" type="sibTrans" cxnId="{12491C9A-19B3-44DC-B624-B7F936055264}">
      <dgm:prSet/>
      <dgm:spPr/>
      <dgm:t>
        <a:bodyPr/>
        <a:lstStyle/>
        <a:p>
          <a:pPr rtl="1"/>
          <a:endParaRPr lang="ar-SA"/>
        </a:p>
      </dgm:t>
    </dgm:pt>
    <dgm:pt modelId="{7E3CC297-5E94-4F79-B3FE-32A465CB6514}" type="pres">
      <dgm:prSet presAssocID="{9750C2D7-BB67-494A-AF1C-45D22BC849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5579BE8-FD64-4771-AEAF-E92FBF8B82D6}" type="pres">
      <dgm:prSet presAssocID="{5B2B37DB-EFAF-4DDA-B9F6-9EC2838556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5806D78-E384-416A-9C1B-37E66D9F8DDB}" type="pres">
      <dgm:prSet presAssocID="{C7576D8F-0CA8-471D-B250-0773BD23DF86}" presName="spacer" presStyleCnt="0"/>
      <dgm:spPr/>
    </dgm:pt>
    <dgm:pt modelId="{13D35F15-D878-40D8-AF1F-4B5D0C707465}" type="pres">
      <dgm:prSet presAssocID="{ED94D600-5137-4180-9960-CC4FF085714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6D5BDF5-9DE2-4E09-8EE4-AC2A6DADFC5B}" type="pres">
      <dgm:prSet presAssocID="{150CF634-599E-4784-99DC-71369DE096AF}" presName="spacer" presStyleCnt="0"/>
      <dgm:spPr/>
    </dgm:pt>
    <dgm:pt modelId="{21E2A50D-0D2B-4A4F-8948-1A39CC1E59DB}" type="pres">
      <dgm:prSet presAssocID="{553963B0-282C-46D0-92D3-6653EF1F836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538E7E-DCC9-482C-865D-DD6DF8A307A4}" type="pres">
      <dgm:prSet presAssocID="{BB342F8D-998A-41A2-871A-7E5F2B7A4753}" presName="spacer" presStyleCnt="0"/>
      <dgm:spPr/>
    </dgm:pt>
    <dgm:pt modelId="{5F1D74E1-BF8D-40B4-9D82-E07B290E9076}" type="pres">
      <dgm:prSet presAssocID="{754C520C-3C4A-4EA8-B521-8687AD2353C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2FEE25-6590-4832-9859-415B9F4AD07D}" type="pres">
      <dgm:prSet presAssocID="{F1670C68-E987-41E7-8164-EB529B08EE0D}" presName="spacer" presStyleCnt="0"/>
      <dgm:spPr/>
    </dgm:pt>
    <dgm:pt modelId="{04F950FC-1197-4D5E-AF64-606B40CDC9DC}" type="pres">
      <dgm:prSet presAssocID="{6770B510-85AC-4302-8442-D44E09A6F68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1223972-795F-4B08-A0D1-FE3C083496D6}" type="presOf" srcId="{6770B510-85AC-4302-8442-D44E09A6F68B}" destId="{04F950FC-1197-4D5E-AF64-606B40CDC9DC}" srcOrd="0" destOrd="0" presId="urn:microsoft.com/office/officeart/2005/8/layout/vList2"/>
    <dgm:cxn modelId="{C6F15D67-108F-4DD4-A85B-C9CDFBAD7E8E}" type="presOf" srcId="{553963B0-282C-46D0-92D3-6653EF1F8362}" destId="{21E2A50D-0D2B-4A4F-8948-1A39CC1E59DB}" srcOrd="0" destOrd="0" presId="urn:microsoft.com/office/officeart/2005/8/layout/vList2"/>
    <dgm:cxn modelId="{12491C9A-19B3-44DC-B624-B7F936055264}" srcId="{9750C2D7-BB67-494A-AF1C-45D22BC849D3}" destId="{6770B510-85AC-4302-8442-D44E09A6F68B}" srcOrd="4" destOrd="0" parTransId="{C023D06B-AC36-49CB-A0E9-7927C92779F7}" sibTransId="{93FDA6A3-E15E-4018-9A72-F216645D41F8}"/>
    <dgm:cxn modelId="{D86BA841-E375-49AA-BC7E-C0A8545EC271}" type="presOf" srcId="{ED94D600-5137-4180-9960-CC4FF0857148}" destId="{13D35F15-D878-40D8-AF1F-4B5D0C707465}" srcOrd="0" destOrd="0" presId="urn:microsoft.com/office/officeart/2005/8/layout/vList2"/>
    <dgm:cxn modelId="{01AE5023-29B2-4A08-9855-BA003B89F97C}" srcId="{9750C2D7-BB67-494A-AF1C-45D22BC849D3}" destId="{553963B0-282C-46D0-92D3-6653EF1F8362}" srcOrd="2" destOrd="0" parTransId="{189DA77C-C43E-41D3-852E-DAB9A5CC4AA9}" sibTransId="{BB342F8D-998A-41A2-871A-7E5F2B7A4753}"/>
    <dgm:cxn modelId="{69FACCA2-7653-40A8-8FD2-EC683DAF7C29}" type="presOf" srcId="{9750C2D7-BB67-494A-AF1C-45D22BC849D3}" destId="{7E3CC297-5E94-4F79-B3FE-32A465CB6514}" srcOrd="0" destOrd="0" presId="urn:microsoft.com/office/officeart/2005/8/layout/vList2"/>
    <dgm:cxn modelId="{5D6C6C2B-1CE3-4738-A80F-5EA936323855}" srcId="{9750C2D7-BB67-494A-AF1C-45D22BC849D3}" destId="{5B2B37DB-EFAF-4DDA-B9F6-9EC283855629}" srcOrd="0" destOrd="0" parTransId="{36B3D0D3-4177-466E-88C6-AE2A218F7381}" sibTransId="{C7576D8F-0CA8-471D-B250-0773BD23DF86}"/>
    <dgm:cxn modelId="{981A80E0-6454-4693-9588-891F5682ECFA}" srcId="{9750C2D7-BB67-494A-AF1C-45D22BC849D3}" destId="{754C520C-3C4A-4EA8-B521-8687AD2353CD}" srcOrd="3" destOrd="0" parTransId="{DE23B437-6E2B-46E9-A953-116233B3F9C5}" sibTransId="{F1670C68-E987-41E7-8164-EB529B08EE0D}"/>
    <dgm:cxn modelId="{8780E135-33C6-4076-82ED-38B1271F224E}" type="presOf" srcId="{754C520C-3C4A-4EA8-B521-8687AD2353CD}" destId="{5F1D74E1-BF8D-40B4-9D82-E07B290E9076}" srcOrd="0" destOrd="0" presId="urn:microsoft.com/office/officeart/2005/8/layout/vList2"/>
    <dgm:cxn modelId="{3CF968DC-DD76-427E-937C-D1534A3109FF}" type="presOf" srcId="{5B2B37DB-EFAF-4DDA-B9F6-9EC283855629}" destId="{25579BE8-FD64-4771-AEAF-E92FBF8B82D6}" srcOrd="0" destOrd="0" presId="urn:microsoft.com/office/officeart/2005/8/layout/vList2"/>
    <dgm:cxn modelId="{EB0678F0-C166-4E3D-AD32-FF1FA7E573DB}" srcId="{9750C2D7-BB67-494A-AF1C-45D22BC849D3}" destId="{ED94D600-5137-4180-9960-CC4FF0857148}" srcOrd="1" destOrd="0" parTransId="{94921E6D-7BC6-439F-847B-7F7BEB4FE9BF}" sibTransId="{150CF634-599E-4784-99DC-71369DE096AF}"/>
    <dgm:cxn modelId="{84BB6B4C-C83C-4C2F-A76B-4684DFDDC705}" type="presParOf" srcId="{7E3CC297-5E94-4F79-B3FE-32A465CB6514}" destId="{25579BE8-FD64-4771-AEAF-E92FBF8B82D6}" srcOrd="0" destOrd="0" presId="urn:microsoft.com/office/officeart/2005/8/layout/vList2"/>
    <dgm:cxn modelId="{49E29D7F-A243-4E99-8FEC-F2387828C373}" type="presParOf" srcId="{7E3CC297-5E94-4F79-B3FE-32A465CB6514}" destId="{35806D78-E384-416A-9C1B-37E66D9F8DDB}" srcOrd="1" destOrd="0" presId="urn:microsoft.com/office/officeart/2005/8/layout/vList2"/>
    <dgm:cxn modelId="{2B159AFA-CA0B-482A-9ED9-FC531CBDB5C2}" type="presParOf" srcId="{7E3CC297-5E94-4F79-B3FE-32A465CB6514}" destId="{13D35F15-D878-40D8-AF1F-4B5D0C707465}" srcOrd="2" destOrd="0" presId="urn:microsoft.com/office/officeart/2005/8/layout/vList2"/>
    <dgm:cxn modelId="{3CBBDD95-9243-4180-8DE2-D51C17BB7A08}" type="presParOf" srcId="{7E3CC297-5E94-4F79-B3FE-32A465CB6514}" destId="{E6D5BDF5-9DE2-4E09-8EE4-AC2A6DADFC5B}" srcOrd="3" destOrd="0" presId="urn:microsoft.com/office/officeart/2005/8/layout/vList2"/>
    <dgm:cxn modelId="{B6EB5CF5-FFF1-4E1A-940D-63FEAC5CF4D3}" type="presParOf" srcId="{7E3CC297-5E94-4F79-B3FE-32A465CB6514}" destId="{21E2A50D-0D2B-4A4F-8948-1A39CC1E59DB}" srcOrd="4" destOrd="0" presId="urn:microsoft.com/office/officeart/2005/8/layout/vList2"/>
    <dgm:cxn modelId="{91CAB2DF-7258-43F3-BFBF-2CC8E10E27EF}" type="presParOf" srcId="{7E3CC297-5E94-4F79-B3FE-32A465CB6514}" destId="{CE538E7E-DCC9-482C-865D-DD6DF8A307A4}" srcOrd="5" destOrd="0" presId="urn:microsoft.com/office/officeart/2005/8/layout/vList2"/>
    <dgm:cxn modelId="{D99DA8E6-23E2-45A5-9BFD-C59A40780D80}" type="presParOf" srcId="{7E3CC297-5E94-4F79-B3FE-32A465CB6514}" destId="{5F1D74E1-BF8D-40B4-9D82-E07B290E9076}" srcOrd="6" destOrd="0" presId="urn:microsoft.com/office/officeart/2005/8/layout/vList2"/>
    <dgm:cxn modelId="{F5475ED7-24BE-4D66-93F6-601CE60C7AA5}" type="presParOf" srcId="{7E3CC297-5E94-4F79-B3FE-32A465CB6514}" destId="{902FEE25-6590-4832-9859-415B9F4AD07D}" srcOrd="7" destOrd="0" presId="urn:microsoft.com/office/officeart/2005/8/layout/vList2"/>
    <dgm:cxn modelId="{BB30B3ED-0F2D-40AC-BE5C-DDF1F8F784E6}" type="presParOf" srcId="{7E3CC297-5E94-4F79-B3FE-32A465CB6514}" destId="{04F950FC-1197-4D5E-AF64-606B40CDC9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7AAF0A1-38A2-41B3-BFB4-A6AE2EBBFD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267A1A4-9125-4FA3-BA15-60CCC56E0B4B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نوعية السرير</a:t>
          </a:r>
        </a:p>
      </dgm:t>
    </dgm:pt>
    <dgm:pt modelId="{813F32AA-2BF1-4C5F-8CF2-81F0FBB4340F}" type="parTrans" cxnId="{9CC31B76-E4CA-41A8-95B5-A3ADE0AF168F}">
      <dgm:prSet/>
      <dgm:spPr/>
      <dgm:t>
        <a:bodyPr/>
        <a:lstStyle/>
        <a:p>
          <a:pPr rtl="1"/>
          <a:endParaRPr lang="ar-SA"/>
        </a:p>
      </dgm:t>
    </dgm:pt>
    <dgm:pt modelId="{BF882054-A721-464C-82E7-0F7C0D6B8395}" type="sibTrans" cxnId="{9CC31B76-E4CA-41A8-95B5-A3ADE0AF168F}">
      <dgm:prSet/>
      <dgm:spPr/>
      <dgm:t>
        <a:bodyPr/>
        <a:lstStyle/>
        <a:p>
          <a:pPr rtl="1"/>
          <a:endParaRPr lang="ar-SA"/>
        </a:p>
      </dgm:t>
    </dgm:pt>
    <dgm:pt modelId="{36FB91D6-6723-402B-B2C1-765B766B451A}" type="pres">
      <dgm:prSet presAssocID="{17AAF0A1-38A2-41B3-BFB4-A6AE2EBBFD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F21F5A8-961D-454A-AAB0-E888D00DED92}" type="pres">
      <dgm:prSet presAssocID="{0267A1A4-9125-4FA3-BA15-60CCC56E0B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CC31B76-E4CA-41A8-95B5-A3ADE0AF168F}" srcId="{17AAF0A1-38A2-41B3-BFB4-A6AE2EBBFD3C}" destId="{0267A1A4-9125-4FA3-BA15-60CCC56E0B4B}" srcOrd="0" destOrd="0" parTransId="{813F32AA-2BF1-4C5F-8CF2-81F0FBB4340F}" sibTransId="{BF882054-A721-464C-82E7-0F7C0D6B8395}"/>
    <dgm:cxn modelId="{038E4E28-8D78-4E8F-8728-343ADC52028D}" type="presOf" srcId="{17AAF0A1-38A2-41B3-BFB4-A6AE2EBBFD3C}" destId="{36FB91D6-6723-402B-B2C1-765B766B451A}" srcOrd="0" destOrd="0" presId="urn:microsoft.com/office/officeart/2005/8/layout/vList2"/>
    <dgm:cxn modelId="{01A4D4D4-516E-4FE5-A60C-EC285B2D0C75}" type="presOf" srcId="{0267A1A4-9125-4FA3-BA15-60CCC56E0B4B}" destId="{DF21F5A8-961D-454A-AAB0-E888D00DED92}" srcOrd="0" destOrd="0" presId="urn:microsoft.com/office/officeart/2005/8/layout/vList2"/>
    <dgm:cxn modelId="{781ED873-62EC-4757-91E0-775DB2EC3901}" type="presParOf" srcId="{36FB91D6-6723-402B-B2C1-765B766B451A}" destId="{DF21F5A8-961D-454A-AAB0-E888D00DED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6E451B0F-132B-4782-9639-FD9DA819E0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52B33B-573A-4650-9BED-597132BBB1FD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سرير المريض يجب أن يكون قاسي وثابت وغير طري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8DF3B5-DD35-4924-ABE6-0F459F40D1B1}" type="parTrans" cxnId="{3FB559DA-C3DE-4400-B237-C86D5435BCFD}">
      <dgm:prSet/>
      <dgm:spPr/>
      <dgm:t>
        <a:bodyPr/>
        <a:lstStyle/>
        <a:p>
          <a:pPr rtl="1"/>
          <a:endParaRPr lang="ar-SA"/>
        </a:p>
      </dgm:t>
    </dgm:pt>
    <dgm:pt modelId="{F93DA5D9-231D-445F-998E-76CBEB7ED7EC}" type="sibTrans" cxnId="{3FB559DA-C3DE-4400-B237-C86D5435BCFD}">
      <dgm:prSet/>
      <dgm:spPr/>
      <dgm:t>
        <a:bodyPr/>
        <a:lstStyle/>
        <a:p>
          <a:pPr rtl="1"/>
          <a:endParaRPr lang="ar-SA"/>
        </a:p>
      </dgm:t>
    </dgm:pt>
    <dgm:pt modelId="{5A06771C-9F54-4569-AC79-AF652003112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لمنع الأوضاع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الخاطئة والتشوهات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581281-7CAD-4443-9220-1A5AC408F8CB}" type="parTrans" cxnId="{03E303CB-1C9E-4E5F-87CB-1DBA558D21FD}">
      <dgm:prSet/>
      <dgm:spPr/>
      <dgm:t>
        <a:bodyPr/>
        <a:lstStyle/>
        <a:p>
          <a:pPr rtl="1"/>
          <a:endParaRPr lang="ar-SA"/>
        </a:p>
      </dgm:t>
    </dgm:pt>
    <dgm:pt modelId="{D8FFC8A7-56D5-4781-BFD4-A103192C6152}" type="sibTrans" cxnId="{03E303CB-1C9E-4E5F-87CB-1DBA558D21FD}">
      <dgm:prSet/>
      <dgm:spPr/>
      <dgm:t>
        <a:bodyPr/>
        <a:lstStyle/>
        <a:p>
          <a:pPr rtl="1"/>
          <a:endParaRPr lang="ar-SA"/>
        </a:p>
      </dgm:t>
    </dgm:pt>
    <dgm:pt modelId="{02D441D7-0A59-4C14-ABF0-8F3119137AB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وتسهيل تغيير وضعية المريض في السرير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B4DCCD-A4C1-49EA-A784-78C36307490E}" type="parTrans" cxnId="{DFB2C812-CDAB-451C-97CD-7B6C0F17C88B}">
      <dgm:prSet/>
      <dgm:spPr/>
      <dgm:t>
        <a:bodyPr/>
        <a:lstStyle/>
        <a:p>
          <a:pPr rtl="1"/>
          <a:endParaRPr lang="ar-SA"/>
        </a:p>
      </dgm:t>
    </dgm:pt>
    <dgm:pt modelId="{E7FD5C6E-58AD-4573-8549-6DAA55ED2A74}" type="sibTrans" cxnId="{DFB2C812-CDAB-451C-97CD-7B6C0F17C88B}">
      <dgm:prSet/>
      <dgm:spPr/>
      <dgm:t>
        <a:bodyPr/>
        <a:lstStyle/>
        <a:p>
          <a:pPr rtl="1"/>
          <a:endParaRPr lang="ar-SA"/>
        </a:p>
      </dgm:t>
    </dgm:pt>
    <dgm:pt modelId="{34EE9055-2298-4620-8F98-904742C3CE4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وتسهيل وقوف وانتقال المريض من السرير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A865D9-D60D-4F3F-A1E2-519987822562}" type="parTrans" cxnId="{D6317189-C8AD-41B3-94C1-1A979B71D5BD}">
      <dgm:prSet/>
      <dgm:spPr/>
      <dgm:t>
        <a:bodyPr/>
        <a:lstStyle/>
        <a:p>
          <a:pPr rtl="1"/>
          <a:endParaRPr lang="ar-SA"/>
        </a:p>
      </dgm:t>
    </dgm:pt>
    <dgm:pt modelId="{C14B1B50-028A-47E8-A997-5610681E2457}" type="sibTrans" cxnId="{D6317189-C8AD-41B3-94C1-1A979B71D5BD}">
      <dgm:prSet/>
      <dgm:spPr/>
      <dgm:t>
        <a:bodyPr/>
        <a:lstStyle/>
        <a:p>
          <a:pPr rtl="1"/>
          <a:endParaRPr lang="ar-SA"/>
        </a:p>
      </dgm:t>
    </dgm:pt>
    <dgm:pt modelId="{C1AC809F-DC97-4158-9E61-361FF07AE952}" type="pres">
      <dgm:prSet presAssocID="{6E451B0F-132B-4782-9639-FD9DA819E0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D29E024-04F4-49E2-9809-58135F2EC131}" type="pres">
      <dgm:prSet presAssocID="{5F52B33B-573A-4650-9BED-597132BBB1F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3A0BE1-BF51-4EC5-8F01-A76C437F8AA0}" type="pres">
      <dgm:prSet presAssocID="{F93DA5D9-231D-445F-998E-76CBEB7ED7EC}" presName="spacer" presStyleCnt="0"/>
      <dgm:spPr/>
    </dgm:pt>
    <dgm:pt modelId="{7A8C42A1-BF2B-44DF-A92E-69CDB2A2EA81}" type="pres">
      <dgm:prSet presAssocID="{5A06771C-9F54-4569-AC79-AF65200311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102F25-BF44-4C67-9E4D-A07F48AB9E65}" type="pres">
      <dgm:prSet presAssocID="{D8FFC8A7-56D5-4781-BFD4-A103192C6152}" presName="spacer" presStyleCnt="0"/>
      <dgm:spPr/>
    </dgm:pt>
    <dgm:pt modelId="{572C8724-66AA-4A71-8953-41F81B56ACC3}" type="pres">
      <dgm:prSet presAssocID="{02D441D7-0A59-4C14-ABF0-8F3119137A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0131FA8-E49D-4488-BA7F-5F6C5354A028}" type="pres">
      <dgm:prSet presAssocID="{E7FD5C6E-58AD-4573-8549-6DAA55ED2A74}" presName="spacer" presStyleCnt="0"/>
      <dgm:spPr/>
    </dgm:pt>
    <dgm:pt modelId="{6D774103-E814-4375-8F36-35BDBC9716ED}" type="pres">
      <dgm:prSet presAssocID="{34EE9055-2298-4620-8F98-904742C3CE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317189-C8AD-41B3-94C1-1A979B71D5BD}" srcId="{6E451B0F-132B-4782-9639-FD9DA819E065}" destId="{34EE9055-2298-4620-8F98-904742C3CE42}" srcOrd="3" destOrd="0" parTransId="{33A865D9-D60D-4F3F-A1E2-519987822562}" sibTransId="{C14B1B50-028A-47E8-A997-5610681E2457}"/>
    <dgm:cxn modelId="{1CCF11D4-184A-4D9D-937A-91DB12FEADAE}" type="presOf" srcId="{5A06771C-9F54-4569-AC79-AF6520031122}" destId="{7A8C42A1-BF2B-44DF-A92E-69CDB2A2EA81}" srcOrd="0" destOrd="0" presId="urn:microsoft.com/office/officeart/2005/8/layout/vList2"/>
    <dgm:cxn modelId="{DFB2C812-CDAB-451C-97CD-7B6C0F17C88B}" srcId="{6E451B0F-132B-4782-9639-FD9DA819E065}" destId="{02D441D7-0A59-4C14-ABF0-8F3119137ABE}" srcOrd="2" destOrd="0" parTransId="{0EB4DCCD-A4C1-49EA-A784-78C36307490E}" sibTransId="{E7FD5C6E-58AD-4573-8549-6DAA55ED2A74}"/>
    <dgm:cxn modelId="{4E8E028B-A803-4775-852F-F19590207272}" type="presOf" srcId="{02D441D7-0A59-4C14-ABF0-8F3119137ABE}" destId="{572C8724-66AA-4A71-8953-41F81B56ACC3}" srcOrd="0" destOrd="0" presId="urn:microsoft.com/office/officeart/2005/8/layout/vList2"/>
    <dgm:cxn modelId="{03E303CB-1C9E-4E5F-87CB-1DBA558D21FD}" srcId="{6E451B0F-132B-4782-9639-FD9DA819E065}" destId="{5A06771C-9F54-4569-AC79-AF6520031122}" srcOrd="1" destOrd="0" parTransId="{A4581281-7CAD-4443-9220-1A5AC408F8CB}" sibTransId="{D8FFC8A7-56D5-4781-BFD4-A103192C6152}"/>
    <dgm:cxn modelId="{AED9CF7D-DADB-495F-ACA5-587AC6B3DF36}" type="presOf" srcId="{34EE9055-2298-4620-8F98-904742C3CE42}" destId="{6D774103-E814-4375-8F36-35BDBC9716ED}" srcOrd="0" destOrd="0" presId="urn:microsoft.com/office/officeart/2005/8/layout/vList2"/>
    <dgm:cxn modelId="{F2ECC81B-4415-4DA0-8135-3EB61AB543F4}" type="presOf" srcId="{5F52B33B-573A-4650-9BED-597132BBB1FD}" destId="{2D29E024-04F4-49E2-9809-58135F2EC131}" srcOrd="0" destOrd="0" presId="urn:microsoft.com/office/officeart/2005/8/layout/vList2"/>
    <dgm:cxn modelId="{696249F5-D25C-4C2A-A954-65B3B6F6AAD9}" type="presOf" srcId="{6E451B0F-132B-4782-9639-FD9DA819E065}" destId="{C1AC809F-DC97-4158-9E61-361FF07AE952}" srcOrd="0" destOrd="0" presId="urn:microsoft.com/office/officeart/2005/8/layout/vList2"/>
    <dgm:cxn modelId="{3FB559DA-C3DE-4400-B237-C86D5435BCFD}" srcId="{6E451B0F-132B-4782-9639-FD9DA819E065}" destId="{5F52B33B-573A-4650-9BED-597132BBB1FD}" srcOrd="0" destOrd="0" parTransId="{758DF3B5-DD35-4924-ABE6-0F459F40D1B1}" sibTransId="{F93DA5D9-231D-445F-998E-76CBEB7ED7EC}"/>
    <dgm:cxn modelId="{0C2A48D9-BBDD-40EE-AD08-BA9732469A9A}" type="presParOf" srcId="{C1AC809F-DC97-4158-9E61-361FF07AE952}" destId="{2D29E024-04F4-49E2-9809-58135F2EC131}" srcOrd="0" destOrd="0" presId="urn:microsoft.com/office/officeart/2005/8/layout/vList2"/>
    <dgm:cxn modelId="{C5EB34BA-4FF9-4C26-94DB-53124985CCED}" type="presParOf" srcId="{C1AC809F-DC97-4158-9E61-361FF07AE952}" destId="{D93A0BE1-BF51-4EC5-8F01-A76C437F8AA0}" srcOrd="1" destOrd="0" presId="urn:microsoft.com/office/officeart/2005/8/layout/vList2"/>
    <dgm:cxn modelId="{B8E0ADD5-B01F-45C1-85E2-A795144B3534}" type="presParOf" srcId="{C1AC809F-DC97-4158-9E61-361FF07AE952}" destId="{7A8C42A1-BF2B-44DF-A92E-69CDB2A2EA81}" srcOrd="2" destOrd="0" presId="urn:microsoft.com/office/officeart/2005/8/layout/vList2"/>
    <dgm:cxn modelId="{B0A66906-9977-4B64-BAC4-200C9821EA89}" type="presParOf" srcId="{C1AC809F-DC97-4158-9E61-361FF07AE952}" destId="{EE102F25-BF44-4C67-9E4D-A07F48AB9E65}" srcOrd="3" destOrd="0" presId="urn:microsoft.com/office/officeart/2005/8/layout/vList2"/>
    <dgm:cxn modelId="{BE1D3C6E-BF54-4FA8-91C6-8998EB8291A0}" type="presParOf" srcId="{C1AC809F-DC97-4158-9E61-361FF07AE952}" destId="{572C8724-66AA-4A71-8953-41F81B56ACC3}" srcOrd="4" destOrd="0" presId="urn:microsoft.com/office/officeart/2005/8/layout/vList2"/>
    <dgm:cxn modelId="{72347868-53D7-43B9-87D7-99ED62845F40}" type="presParOf" srcId="{C1AC809F-DC97-4158-9E61-361FF07AE952}" destId="{20131FA8-E49D-4488-BA7F-5F6C5354A028}" srcOrd="5" destOrd="0" presId="urn:microsoft.com/office/officeart/2005/8/layout/vList2"/>
    <dgm:cxn modelId="{B3F30F3D-C1D8-4CC5-B896-AA0C2338315C}" type="presParOf" srcId="{C1AC809F-DC97-4158-9E61-361FF07AE952}" destId="{6D774103-E814-4375-8F36-35BDBC9716E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99439DDE-EE46-4511-AFA5-12C7261D0D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59E8079-E08D-4067-98FD-69AD6C3EEA1A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فوق الركبة</a:t>
          </a:r>
        </a:p>
      </dgm:t>
    </dgm:pt>
    <dgm:pt modelId="{95B8E00A-94A9-45CB-8FC2-19296D7A3824}" type="parTrans" cxnId="{D8D352CC-29BB-48AB-8B69-C66826D64DE1}">
      <dgm:prSet/>
      <dgm:spPr/>
      <dgm:t>
        <a:bodyPr/>
        <a:lstStyle/>
        <a:p>
          <a:pPr rtl="1"/>
          <a:endParaRPr lang="ar-SA"/>
        </a:p>
      </dgm:t>
    </dgm:pt>
    <dgm:pt modelId="{4360B0B3-65EF-409C-B711-711434065FC2}" type="sibTrans" cxnId="{D8D352CC-29BB-48AB-8B69-C66826D64DE1}">
      <dgm:prSet/>
      <dgm:spPr/>
      <dgm:t>
        <a:bodyPr/>
        <a:lstStyle/>
        <a:p>
          <a:pPr rtl="1"/>
          <a:endParaRPr lang="ar-SA"/>
        </a:p>
      </dgm:t>
    </dgm:pt>
    <dgm:pt modelId="{E42AC97B-28D3-43EF-99D7-103ADCAED6B0}" type="pres">
      <dgm:prSet presAssocID="{99439DDE-EE46-4511-AFA5-12C7261D0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CD36E4-FD46-49B3-9B84-E90B9D566FF3}" type="pres">
      <dgm:prSet presAssocID="{B59E8079-E08D-4067-98FD-69AD6C3EEA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8D352CC-29BB-48AB-8B69-C66826D64DE1}" srcId="{99439DDE-EE46-4511-AFA5-12C7261D0D9D}" destId="{B59E8079-E08D-4067-98FD-69AD6C3EEA1A}" srcOrd="0" destOrd="0" parTransId="{95B8E00A-94A9-45CB-8FC2-19296D7A3824}" sibTransId="{4360B0B3-65EF-409C-B711-711434065FC2}"/>
    <dgm:cxn modelId="{B7969DBE-1705-4822-9AE0-318AC835F970}" type="presOf" srcId="{99439DDE-EE46-4511-AFA5-12C7261D0D9D}" destId="{E42AC97B-28D3-43EF-99D7-103ADCAED6B0}" srcOrd="0" destOrd="0" presId="urn:microsoft.com/office/officeart/2005/8/layout/vList2"/>
    <dgm:cxn modelId="{82908A2C-01ED-4775-91BB-9258BF150187}" type="presOf" srcId="{B59E8079-E08D-4067-98FD-69AD6C3EEA1A}" destId="{76CD36E4-FD46-49B3-9B84-E90B9D566FF3}" srcOrd="0" destOrd="0" presId="urn:microsoft.com/office/officeart/2005/8/layout/vList2"/>
    <dgm:cxn modelId="{58C4EABA-CAEB-4649-A77A-4510D3C45E9C}" type="presParOf" srcId="{E42AC97B-28D3-43EF-99D7-103ADCAED6B0}" destId="{76CD36E4-FD46-49B3-9B84-E90B9D566F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FCA8A9F-983F-4305-9DE5-D84EE627F4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B57F251-0AAD-4861-9E50-F67CD1A567C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الصحيحة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860B8-2C94-46DB-9553-A2BE140C522D}" type="parTrans" cxnId="{CBFA2E4B-4CF1-4079-A7A8-7C314664F30A}">
      <dgm:prSet/>
      <dgm:spPr/>
      <dgm:t>
        <a:bodyPr/>
        <a:lstStyle/>
        <a:p>
          <a:pPr rtl="1"/>
          <a:endParaRPr lang="ar-SA"/>
        </a:p>
      </dgm:t>
    </dgm:pt>
    <dgm:pt modelId="{57FD9D37-A6F3-43E4-9B3C-E1BA3445073D}" type="sibTrans" cxnId="{CBFA2E4B-4CF1-4079-A7A8-7C314664F30A}">
      <dgm:prSet/>
      <dgm:spPr/>
      <dgm:t>
        <a:bodyPr/>
        <a:lstStyle/>
        <a:p>
          <a:pPr rtl="1"/>
          <a:endParaRPr lang="ar-SA"/>
        </a:p>
      </dgm:t>
    </dgm:pt>
    <dgm:pt modelId="{C1F98864-3B69-4C1D-AB9D-FB258E9C1E85}" type="pres">
      <dgm:prSet presAssocID="{0FCA8A9F-983F-4305-9DE5-D84EE627F4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B2D2BFD-A27A-4E50-BC96-E94E2ACE4083}" type="pres">
      <dgm:prSet presAssocID="{5B57F251-0AAD-4861-9E50-F67CD1A567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3BF9C02-81FD-424B-A056-F3FED08CBDEC}" type="presOf" srcId="{0FCA8A9F-983F-4305-9DE5-D84EE627F4A3}" destId="{C1F98864-3B69-4C1D-AB9D-FB258E9C1E85}" srcOrd="0" destOrd="0" presId="urn:microsoft.com/office/officeart/2005/8/layout/vList2"/>
    <dgm:cxn modelId="{CBFA2E4B-4CF1-4079-A7A8-7C314664F30A}" srcId="{0FCA8A9F-983F-4305-9DE5-D84EE627F4A3}" destId="{5B57F251-0AAD-4861-9E50-F67CD1A567C6}" srcOrd="0" destOrd="0" parTransId="{277860B8-2C94-46DB-9553-A2BE140C522D}" sibTransId="{57FD9D37-A6F3-43E4-9B3C-E1BA3445073D}"/>
    <dgm:cxn modelId="{D8DE3ED9-F673-45D3-9872-1392E0F99440}" type="presOf" srcId="{5B57F251-0AAD-4861-9E50-F67CD1A567C6}" destId="{2B2D2BFD-A27A-4E50-BC96-E94E2ACE4083}" srcOrd="0" destOrd="0" presId="urn:microsoft.com/office/officeart/2005/8/layout/vList2"/>
    <dgm:cxn modelId="{F550C523-446D-45F2-857B-42E85EC9B4AE}" type="presParOf" srcId="{C1F98864-3B69-4C1D-AB9D-FB258E9C1E85}" destId="{2B2D2BFD-A27A-4E50-BC96-E94E2ACE40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4D090-420E-4ED5-BCEB-40EC9727FC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B2F7416-B48A-4220-B8C8-2CA59DE3DDBD}">
      <dgm:prSet custT="1"/>
      <dgm:spPr>
        <a:solidFill>
          <a:schemeClr val="tx1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baseline="0" dirty="0" smtClean="0">
              <a:latin typeface="Arial" panose="020B0604020202020204" pitchFamily="34" charset="0"/>
              <a:cs typeface="Arial" panose="020B0604020202020204" pitchFamily="34" charset="0"/>
            </a:rPr>
            <a:t>مفردات المحاضرة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64F450-4F0E-4F51-840F-60CE1658F47B}" type="parTrans" cxnId="{28F64EC6-DEFC-40DC-80C7-157FF023B4CE}">
      <dgm:prSet/>
      <dgm:spPr/>
      <dgm:t>
        <a:bodyPr/>
        <a:lstStyle/>
        <a:p>
          <a:pPr rtl="1"/>
          <a:endParaRPr lang="ar-SA"/>
        </a:p>
      </dgm:t>
    </dgm:pt>
    <dgm:pt modelId="{EC2A9109-2381-49AA-BD78-5F955DC365E6}" type="sibTrans" cxnId="{28F64EC6-DEFC-40DC-80C7-157FF023B4CE}">
      <dgm:prSet/>
      <dgm:spPr/>
      <dgm:t>
        <a:bodyPr/>
        <a:lstStyle/>
        <a:p>
          <a:pPr rtl="1"/>
          <a:endParaRPr lang="ar-SA"/>
        </a:p>
      </dgm:t>
    </dgm:pt>
    <dgm:pt modelId="{172E1605-72B3-4B1E-BD13-4EBB809F2363}" type="pres">
      <dgm:prSet presAssocID="{56D4D090-420E-4ED5-BCEB-40EC9727FC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3DE65F5-EBB5-4AE7-830F-AC7B30E28563}" type="pres">
      <dgm:prSet presAssocID="{5B2F7416-B48A-4220-B8C8-2CA59DE3DDBD}" presName="parentText" presStyleLbl="node1" presStyleIdx="0" presStyleCnt="1" custScaleY="7605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DCF74E3-B804-4639-B883-E507770A4226}" type="presOf" srcId="{56D4D090-420E-4ED5-BCEB-40EC9727FC6E}" destId="{172E1605-72B3-4B1E-BD13-4EBB809F2363}" srcOrd="0" destOrd="0" presId="urn:microsoft.com/office/officeart/2005/8/layout/vList2"/>
    <dgm:cxn modelId="{996B80B6-5FCE-4F84-BC35-4B19C6DFC703}" type="presOf" srcId="{5B2F7416-B48A-4220-B8C8-2CA59DE3DDBD}" destId="{33DE65F5-EBB5-4AE7-830F-AC7B30E28563}" srcOrd="0" destOrd="0" presId="urn:microsoft.com/office/officeart/2005/8/layout/vList2"/>
    <dgm:cxn modelId="{28F64EC6-DEFC-40DC-80C7-157FF023B4CE}" srcId="{56D4D090-420E-4ED5-BCEB-40EC9727FC6E}" destId="{5B2F7416-B48A-4220-B8C8-2CA59DE3DDBD}" srcOrd="0" destOrd="0" parTransId="{9B64F450-4F0E-4F51-840F-60CE1658F47B}" sibTransId="{EC2A9109-2381-49AA-BD78-5F955DC365E6}"/>
    <dgm:cxn modelId="{57687D59-3759-49A4-9A6A-DCD1C7F93021}" type="presParOf" srcId="{172E1605-72B3-4B1E-BD13-4EBB809F2363}" destId="{33DE65F5-EBB5-4AE7-830F-AC7B30E285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3D080408-5E2E-458F-90B1-1D8DA8F3FC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0F2ECC9-111F-413B-92E8-8FF5A63BB5F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البطني للحفاظ على الجذمور بحالة بسط ومنع القصر في العضلات العاطفة للورك، تطبق على الأقل ثلاث مرات في اليوم لمدة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نصف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ساعة كل مرة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17FA8-DFCE-46E0-8839-922D2298C699}" type="parTrans" cxnId="{E62C9786-CBDC-4730-B5ED-5DF4B2DCD0D7}">
      <dgm:prSet/>
      <dgm:spPr/>
      <dgm:t>
        <a:bodyPr/>
        <a:lstStyle/>
        <a:p>
          <a:pPr rtl="1"/>
          <a:endParaRPr lang="ar-SA"/>
        </a:p>
      </dgm:t>
    </dgm:pt>
    <dgm:pt modelId="{3F7742B8-C3ED-4510-89A9-1878957F3141}" type="sibTrans" cxnId="{E62C9786-CBDC-4730-B5ED-5DF4B2DCD0D7}">
      <dgm:prSet/>
      <dgm:spPr/>
      <dgm:t>
        <a:bodyPr/>
        <a:lstStyle/>
        <a:p>
          <a:pPr rtl="1"/>
          <a:endParaRPr lang="ar-SA"/>
        </a:p>
      </dgm:t>
    </dgm:pt>
    <dgm:pt modelId="{9D517186-8833-4E01-975F-9B8FA45BE90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على الجانب السليم مع بسط الجذمور باتجاه الخلف مع دوران أنسي للجذمور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CF261-08C8-4924-A3D3-0B9147DCCFA5}" type="parTrans" cxnId="{1AEFBE0A-7C96-4425-B275-67D5EEA62DF5}">
      <dgm:prSet/>
      <dgm:spPr/>
      <dgm:t>
        <a:bodyPr/>
        <a:lstStyle/>
        <a:p>
          <a:pPr rtl="1"/>
          <a:endParaRPr lang="ar-SA"/>
        </a:p>
      </dgm:t>
    </dgm:pt>
    <dgm:pt modelId="{ACDEC7FC-E843-4E6D-AA27-C1A2A8E4BA3D}" type="sibTrans" cxnId="{1AEFBE0A-7C96-4425-B275-67D5EEA62DF5}">
      <dgm:prSet/>
      <dgm:spPr/>
      <dgm:t>
        <a:bodyPr/>
        <a:lstStyle/>
        <a:p>
          <a:pPr rtl="1"/>
          <a:endParaRPr lang="ar-SA"/>
        </a:p>
      </dgm:t>
    </dgm:pt>
    <dgm:pt modelId="{1F9EF8F1-A9C8-4C59-8FD7-BBDD943B6AFC}" type="pres">
      <dgm:prSet presAssocID="{3D080408-5E2E-458F-90B1-1D8DA8F3F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893475-74A9-47D5-B398-DAFCC6541C7B}" type="pres">
      <dgm:prSet presAssocID="{B0F2ECC9-111F-413B-92E8-8FF5A63BB5F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70AF6BC-3F50-4E45-A505-F7F90FA8C52C}" type="pres">
      <dgm:prSet presAssocID="{3F7742B8-C3ED-4510-89A9-1878957F3141}" presName="spacer" presStyleCnt="0"/>
      <dgm:spPr/>
    </dgm:pt>
    <dgm:pt modelId="{83B947EE-5707-424D-ACBD-B83E9B8940C5}" type="pres">
      <dgm:prSet presAssocID="{9D517186-8833-4E01-975F-9B8FA45BE9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AEFBE0A-7C96-4425-B275-67D5EEA62DF5}" srcId="{3D080408-5E2E-458F-90B1-1D8DA8F3FC47}" destId="{9D517186-8833-4E01-975F-9B8FA45BE902}" srcOrd="1" destOrd="0" parTransId="{45DCF261-08C8-4924-A3D3-0B9147DCCFA5}" sibTransId="{ACDEC7FC-E843-4E6D-AA27-C1A2A8E4BA3D}"/>
    <dgm:cxn modelId="{9BE8B9AE-8231-490B-BDC3-B384CD86DFC6}" type="presOf" srcId="{B0F2ECC9-111F-413B-92E8-8FF5A63BB5F3}" destId="{6F893475-74A9-47D5-B398-DAFCC6541C7B}" srcOrd="0" destOrd="0" presId="urn:microsoft.com/office/officeart/2005/8/layout/vList2"/>
    <dgm:cxn modelId="{D79E52F0-3408-4DD2-BC27-86659EA40201}" type="presOf" srcId="{3D080408-5E2E-458F-90B1-1D8DA8F3FC47}" destId="{1F9EF8F1-A9C8-4C59-8FD7-BBDD943B6AFC}" srcOrd="0" destOrd="0" presId="urn:microsoft.com/office/officeart/2005/8/layout/vList2"/>
    <dgm:cxn modelId="{25947579-2E4A-4B97-B986-E0D39A8FEC58}" type="presOf" srcId="{9D517186-8833-4E01-975F-9B8FA45BE902}" destId="{83B947EE-5707-424D-ACBD-B83E9B8940C5}" srcOrd="0" destOrd="0" presId="urn:microsoft.com/office/officeart/2005/8/layout/vList2"/>
    <dgm:cxn modelId="{E62C9786-CBDC-4730-B5ED-5DF4B2DCD0D7}" srcId="{3D080408-5E2E-458F-90B1-1D8DA8F3FC47}" destId="{B0F2ECC9-111F-413B-92E8-8FF5A63BB5F3}" srcOrd="0" destOrd="0" parTransId="{45A17FA8-DFCE-46E0-8839-922D2298C699}" sibTransId="{3F7742B8-C3ED-4510-89A9-1878957F3141}"/>
    <dgm:cxn modelId="{9336BAD1-D14B-4C7D-B030-D3925833C67C}" type="presParOf" srcId="{1F9EF8F1-A9C8-4C59-8FD7-BBDD943B6AFC}" destId="{6F893475-74A9-47D5-B398-DAFCC6541C7B}" srcOrd="0" destOrd="0" presId="urn:microsoft.com/office/officeart/2005/8/layout/vList2"/>
    <dgm:cxn modelId="{9E02965D-9CB4-4B35-92BD-C33A44B6A157}" type="presParOf" srcId="{1F9EF8F1-A9C8-4C59-8FD7-BBDD943B6AFC}" destId="{170AF6BC-3F50-4E45-A505-F7F90FA8C52C}" srcOrd="1" destOrd="0" presId="urn:microsoft.com/office/officeart/2005/8/layout/vList2"/>
    <dgm:cxn modelId="{5D72ACA7-D959-4EFC-8FD5-5DFF441FEE97}" type="presParOf" srcId="{1F9EF8F1-A9C8-4C59-8FD7-BBDD943B6AFC}" destId="{83B947EE-5707-424D-ACBD-B83E9B8940C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9C35F41A-0521-425D-BE05-AA7418D049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E03768A-8855-40F8-953F-6AF8586DC96A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فوق الركبة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3DA0D1-A592-46CE-81A7-F23F0441D906}" type="parTrans" cxnId="{33EB8269-64A6-46A9-825A-2FD6FDCD66DD}">
      <dgm:prSet/>
      <dgm:spPr/>
      <dgm:t>
        <a:bodyPr/>
        <a:lstStyle/>
        <a:p>
          <a:pPr rtl="1"/>
          <a:endParaRPr lang="ar-SA"/>
        </a:p>
      </dgm:t>
    </dgm:pt>
    <dgm:pt modelId="{CAB86131-4548-49AA-B857-6BEA7CB903EC}" type="sibTrans" cxnId="{33EB8269-64A6-46A9-825A-2FD6FDCD66DD}">
      <dgm:prSet/>
      <dgm:spPr/>
      <dgm:t>
        <a:bodyPr/>
        <a:lstStyle/>
        <a:p>
          <a:pPr rtl="1"/>
          <a:endParaRPr lang="ar-SA"/>
        </a:p>
      </dgm:t>
    </dgm:pt>
    <dgm:pt modelId="{A9F3110D-863B-4443-8379-FD6067F1F9E6}" type="pres">
      <dgm:prSet presAssocID="{9C35F41A-0521-425D-BE05-AA7418D049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8019ADE-BDF8-4BE5-94C0-23384BA65E98}" type="pres">
      <dgm:prSet presAssocID="{9E03768A-8855-40F8-953F-6AF8586DC9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ED36E5-E776-4A29-99C6-999C750975F2}" type="presOf" srcId="{9C35F41A-0521-425D-BE05-AA7418D049B6}" destId="{A9F3110D-863B-4443-8379-FD6067F1F9E6}" srcOrd="0" destOrd="0" presId="urn:microsoft.com/office/officeart/2005/8/layout/vList2"/>
    <dgm:cxn modelId="{33EB8269-64A6-46A9-825A-2FD6FDCD66DD}" srcId="{9C35F41A-0521-425D-BE05-AA7418D049B6}" destId="{9E03768A-8855-40F8-953F-6AF8586DC96A}" srcOrd="0" destOrd="0" parTransId="{C23DA0D1-A592-46CE-81A7-F23F0441D906}" sibTransId="{CAB86131-4548-49AA-B857-6BEA7CB903EC}"/>
    <dgm:cxn modelId="{A211AC26-70FA-431D-BA25-03943C85FA23}" type="presOf" srcId="{9E03768A-8855-40F8-953F-6AF8586DC96A}" destId="{D8019ADE-BDF8-4BE5-94C0-23384BA65E98}" srcOrd="0" destOrd="0" presId="urn:microsoft.com/office/officeart/2005/8/layout/vList2"/>
    <dgm:cxn modelId="{E98A4D4C-41A6-4F91-A8CD-E77E5081DD0B}" type="presParOf" srcId="{A9F3110D-863B-4443-8379-FD6067F1F9E6}" destId="{D8019ADE-BDF8-4BE5-94C0-23384BA65E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33B558EB-3260-4CF9-BAE7-4111E3E304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EA6B7A4-61F9-4507-8302-19C650F6E0E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الخاطئة</a:t>
          </a:r>
          <a:endParaRPr lang="ar-SA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3CA18-AD32-4269-B88C-216B85D6541A}" type="parTrans" cxnId="{4B9B4BC1-9609-4352-99FD-7F28D71452B7}">
      <dgm:prSet/>
      <dgm:spPr/>
      <dgm:t>
        <a:bodyPr/>
        <a:lstStyle/>
        <a:p>
          <a:pPr rtl="1"/>
          <a:endParaRPr lang="ar-SA"/>
        </a:p>
      </dgm:t>
    </dgm:pt>
    <dgm:pt modelId="{F99EEA5B-5A33-4A46-A525-D5A0C9B54033}" type="sibTrans" cxnId="{4B9B4BC1-9609-4352-99FD-7F28D71452B7}">
      <dgm:prSet/>
      <dgm:spPr/>
      <dgm:t>
        <a:bodyPr/>
        <a:lstStyle/>
        <a:p>
          <a:pPr rtl="1"/>
          <a:endParaRPr lang="ar-SA"/>
        </a:p>
      </dgm:t>
    </dgm:pt>
    <dgm:pt modelId="{C83DFB8E-BBBA-4B05-969C-35E512EF21CC}" type="pres">
      <dgm:prSet presAssocID="{33B558EB-3260-4CF9-BAE7-4111E3E304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336EE2D-E749-4099-ABCD-4C0906979566}" type="pres">
      <dgm:prSet presAssocID="{5EA6B7A4-61F9-4507-8302-19C650F6E0E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A4F5ED4-D73A-4983-A12E-95C261BE5995}" type="presOf" srcId="{33B558EB-3260-4CF9-BAE7-4111E3E304FC}" destId="{C83DFB8E-BBBA-4B05-969C-35E512EF21CC}" srcOrd="0" destOrd="0" presId="urn:microsoft.com/office/officeart/2005/8/layout/vList2"/>
    <dgm:cxn modelId="{FA1A6EFE-898A-4342-B804-A891876368AF}" type="presOf" srcId="{5EA6B7A4-61F9-4507-8302-19C650F6E0E2}" destId="{A336EE2D-E749-4099-ABCD-4C0906979566}" srcOrd="0" destOrd="0" presId="urn:microsoft.com/office/officeart/2005/8/layout/vList2"/>
    <dgm:cxn modelId="{4B9B4BC1-9609-4352-99FD-7F28D71452B7}" srcId="{33B558EB-3260-4CF9-BAE7-4111E3E304FC}" destId="{5EA6B7A4-61F9-4507-8302-19C650F6E0E2}" srcOrd="0" destOrd="0" parTransId="{A703CA18-AD32-4269-B88C-216B85D6541A}" sibTransId="{F99EEA5B-5A33-4A46-A525-D5A0C9B54033}"/>
    <dgm:cxn modelId="{C05CE1ED-C4E8-412E-9338-C93392C80E08}" type="presParOf" srcId="{C83DFB8E-BBBA-4B05-969C-35E512EF21CC}" destId="{A336EE2D-E749-4099-ABCD-4C09069795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08D6FFD-4991-460D-8DF4-7B1A047D00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2FF9D9A-00F5-4EA4-BFEE-2885CF460D7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الظهري يسبب تشوه العطف للورك مع الدوران الوحشي للجذمور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CCB38-23BD-488E-9F8E-0817DB5E3DA6}" type="parTrans" cxnId="{63DE15A2-9927-4CD7-970C-5A6C9D51D77F}">
      <dgm:prSet/>
      <dgm:spPr/>
      <dgm:t>
        <a:bodyPr/>
        <a:lstStyle/>
        <a:p>
          <a:pPr rtl="1"/>
          <a:endParaRPr lang="ar-SA"/>
        </a:p>
      </dgm:t>
    </dgm:pt>
    <dgm:pt modelId="{834F3B4E-6DFD-4665-8F11-084F645CFF12}" type="sibTrans" cxnId="{63DE15A2-9927-4CD7-970C-5A6C9D51D77F}">
      <dgm:prSet/>
      <dgm:spPr/>
      <dgm:t>
        <a:bodyPr/>
        <a:lstStyle/>
        <a:p>
          <a:pPr rtl="1"/>
          <a:endParaRPr lang="ar-SA"/>
        </a:p>
      </dgm:t>
    </dgm:pt>
    <dgm:pt modelId="{43230659-1295-4878-9BCC-BA76F5417C9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عند الحاجة أو </a:t>
          </a:r>
          <a:r>
            <a:rPr lang="ar-SA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الإضطرار</a:t>
          </a:r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لهذه الوضعية فيتم بسط الجذمور بشكل فاعل (</a:t>
          </a:r>
          <a:r>
            <a:rPr lang="ar-SA" sz="32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أومنفعل</a:t>
          </a:r>
          <a:r>
            <a:rPr lang="ar-SA" sz="3200" b="1" dirty="0" smtClean="0">
              <a:latin typeface="Arial" panose="020B0604020202020204" pitchFamily="34" charset="0"/>
              <a:cs typeface="Arial" panose="020B0604020202020204" pitchFamily="34" charset="0"/>
            </a:rPr>
            <a:t> أو بالوسيلة المناسبة) طوال فترة الوضعية</a:t>
          </a:r>
          <a:endParaRPr lang="ar-SA" sz="3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7D763-95FA-4FD1-AAB5-AA08C69A8783}" type="parTrans" cxnId="{0733020B-152F-4EC2-BB69-069500367DB6}">
      <dgm:prSet/>
      <dgm:spPr/>
      <dgm:t>
        <a:bodyPr/>
        <a:lstStyle/>
        <a:p>
          <a:pPr rtl="1"/>
          <a:endParaRPr lang="ar-SA"/>
        </a:p>
      </dgm:t>
    </dgm:pt>
    <dgm:pt modelId="{2161B92D-9C1C-42E8-BE52-A156B2E12B07}" type="sibTrans" cxnId="{0733020B-152F-4EC2-BB69-069500367DB6}">
      <dgm:prSet/>
      <dgm:spPr/>
      <dgm:t>
        <a:bodyPr/>
        <a:lstStyle/>
        <a:p>
          <a:pPr rtl="1"/>
          <a:endParaRPr lang="ar-SA"/>
        </a:p>
      </dgm:t>
    </dgm:pt>
    <dgm:pt modelId="{1430BF48-63E6-42D8-89FD-66BA58E46888}" type="pres">
      <dgm:prSet presAssocID="{B08D6FFD-4991-460D-8DF4-7B1A047D00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2E591C1-CD89-41B9-99D5-0FAEB53219C0}" type="pres">
      <dgm:prSet presAssocID="{62FF9D9A-00F5-4EA4-BFEE-2885CF460D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5A0A21F-45D5-480E-AF26-65BDEB0F1E4B}" type="pres">
      <dgm:prSet presAssocID="{834F3B4E-6DFD-4665-8F11-084F645CFF12}" presName="spacer" presStyleCnt="0"/>
      <dgm:spPr/>
    </dgm:pt>
    <dgm:pt modelId="{E91C2D0C-0E3E-4D53-8F8E-6585CEF39807}" type="pres">
      <dgm:prSet presAssocID="{43230659-1295-4878-9BCC-BA76F5417C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5FF9B19-8F5D-46ED-BC1C-7E29D08A2130}" type="presOf" srcId="{62FF9D9A-00F5-4EA4-BFEE-2885CF460D7B}" destId="{42E591C1-CD89-41B9-99D5-0FAEB53219C0}" srcOrd="0" destOrd="0" presId="urn:microsoft.com/office/officeart/2005/8/layout/vList2"/>
    <dgm:cxn modelId="{0DBB3408-B9E7-4473-837C-36DCD9C60C3A}" type="presOf" srcId="{43230659-1295-4878-9BCC-BA76F5417C91}" destId="{E91C2D0C-0E3E-4D53-8F8E-6585CEF39807}" srcOrd="0" destOrd="0" presId="urn:microsoft.com/office/officeart/2005/8/layout/vList2"/>
    <dgm:cxn modelId="{0733020B-152F-4EC2-BB69-069500367DB6}" srcId="{B08D6FFD-4991-460D-8DF4-7B1A047D00ED}" destId="{43230659-1295-4878-9BCC-BA76F5417C91}" srcOrd="1" destOrd="0" parTransId="{BF47D763-95FA-4FD1-AAB5-AA08C69A8783}" sibTransId="{2161B92D-9C1C-42E8-BE52-A156B2E12B07}"/>
    <dgm:cxn modelId="{63DE15A2-9927-4CD7-970C-5A6C9D51D77F}" srcId="{B08D6FFD-4991-460D-8DF4-7B1A047D00ED}" destId="{62FF9D9A-00F5-4EA4-BFEE-2885CF460D7B}" srcOrd="0" destOrd="0" parTransId="{695CCB38-23BD-488E-9F8E-0817DB5E3DA6}" sibTransId="{834F3B4E-6DFD-4665-8F11-084F645CFF12}"/>
    <dgm:cxn modelId="{332A1192-B111-4507-A6F0-2E094F87708E}" type="presOf" srcId="{B08D6FFD-4991-460D-8DF4-7B1A047D00ED}" destId="{1430BF48-63E6-42D8-89FD-66BA58E46888}" srcOrd="0" destOrd="0" presId="urn:microsoft.com/office/officeart/2005/8/layout/vList2"/>
    <dgm:cxn modelId="{28F229BF-D13F-4A77-8060-8569955FC444}" type="presParOf" srcId="{1430BF48-63E6-42D8-89FD-66BA58E46888}" destId="{42E591C1-CD89-41B9-99D5-0FAEB53219C0}" srcOrd="0" destOrd="0" presId="urn:microsoft.com/office/officeart/2005/8/layout/vList2"/>
    <dgm:cxn modelId="{58A19759-E163-4802-8A58-8D401EB0E178}" type="presParOf" srcId="{1430BF48-63E6-42D8-89FD-66BA58E46888}" destId="{F5A0A21F-45D5-480E-AF26-65BDEB0F1E4B}" srcOrd="1" destOrd="0" presId="urn:microsoft.com/office/officeart/2005/8/layout/vList2"/>
    <dgm:cxn modelId="{E202E118-DFF2-428F-B0FC-2F83D73DC1DB}" type="presParOf" srcId="{1430BF48-63E6-42D8-89FD-66BA58E46888}" destId="{E91C2D0C-0E3E-4D53-8F8E-6585CEF3980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33AD7CD5-AF26-46E8-BADF-3DB75E66C0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BF7393-BF03-4E73-8F59-E58A2AC5EECC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تحت الركبة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7519D-0F90-4AE0-88DD-1EE1F6F4E77D}" type="parTrans" cxnId="{25FA05FD-C3A5-4327-9A15-3FEC4EEB5259}">
      <dgm:prSet/>
      <dgm:spPr/>
      <dgm:t>
        <a:bodyPr/>
        <a:lstStyle/>
        <a:p>
          <a:pPr rtl="1"/>
          <a:endParaRPr lang="ar-SA"/>
        </a:p>
      </dgm:t>
    </dgm:pt>
    <dgm:pt modelId="{1A4E8B21-406C-4877-8F24-070B98B6FA92}" type="sibTrans" cxnId="{25FA05FD-C3A5-4327-9A15-3FEC4EEB5259}">
      <dgm:prSet/>
      <dgm:spPr/>
      <dgm:t>
        <a:bodyPr/>
        <a:lstStyle/>
        <a:p>
          <a:pPr rtl="1"/>
          <a:endParaRPr lang="ar-SA"/>
        </a:p>
      </dgm:t>
    </dgm:pt>
    <dgm:pt modelId="{B53E2C98-F8A9-43E8-8091-33E81B96085D}" type="pres">
      <dgm:prSet presAssocID="{33AD7CD5-AF26-46E8-BADF-3DB75E66C0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188AFE2-22FC-46DD-8A1E-DA12932394EA}" type="pres">
      <dgm:prSet presAssocID="{17BF7393-BF03-4E73-8F59-E58A2AC5EE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B7DB9E8-150F-4D12-B713-1D2C56184059}" type="presOf" srcId="{33AD7CD5-AF26-46E8-BADF-3DB75E66C01E}" destId="{B53E2C98-F8A9-43E8-8091-33E81B96085D}" srcOrd="0" destOrd="0" presId="urn:microsoft.com/office/officeart/2005/8/layout/vList2"/>
    <dgm:cxn modelId="{25FA05FD-C3A5-4327-9A15-3FEC4EEB5259}" srcId="{33AD7CD5-AF26-46E8-BADF-3DB75E66C01E}" destId="{17BF7393-BF03-4E73-8F59-E58A2AC5EECC}" srcOrd="0" destOrd="0" parTransId="{9487519D-0F90-4AE0-88DD-1EE1F6F4E77D}" sibTransId="{1A4E8B21-406C-4877-8F24-070B98B6FA92}"/>
    <dgm:cxn modelId="{FD82AA8F-1267-4025-BD8F-86F2A744991E}" type="presOf" srcId="{17BF7393-BF03-4E73-8F59-E58A2AC5EECC}" destId="{E188AFE2-22FC-46DD-8A1E-DA12932394EA}" srcOrd="0" destOrd="0" presId="urn:microsoft.com/office/officeart/2005/8/layout/vList2"/>
    <dgm:cxn modelId="{70E3E9E4-0DB9-46F5-A54F-E9C5A126390D}" type="presParOf" srcId="{B53E2C98-F8A9-43E8-8091-33E81B96085D}" destId="{E188AFE2-22FC-46DD-8A1E-DA1293239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E0E3EAF2-1BDE-42A9-A214-C0EBCF5056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0497201-844B-4A64-8DED-907196BA73C4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الصحيحة</a:t>
          </a:r>
          <a:endParaRPr lang="ar-SA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782B40-4860-4F41-ABFF-0867AE9FCD01}" type="parTrans" cxnId="{5FFE7140-AB13-4687-AC91-544726631553}">
      <dgm:prSet/>
      <dgm:spPr/>
      <dgm:t>
        <a:bodyPr/>
        <a:lstStyle/>
        <a:p>
          <a:pPr rtl="1"/>
          <a:endParaRPr lang="ar-SA"/>
        </a:p>
      </dgm:t>
    </dgm:pt>
    <dgm:pt modelId="{BB537967-4381-4C36-9088-A0E4B1544D43}" type="sibTrans" cxnId="{5FFE7140-AB13-4687-AC91-544726631553}">
      <dgm:prSet/>
      <dgm:spPr/>
      <dgm:t>
        <a:bodyPr/>
        <a:lstStyle/>
        <a:p>
          <a:pPr rtl="1"/>
          <a:endParaRPr lang="ar-SA"/>
        </a:p>
      </dgm:t>
    </dgm:pt>
    <dgm:pt modelId="{9E74DE6D-907A-4BD8-8E67-18214AF8C084}" type="pres">
      <dgm:prSet presAssocID="{E0E3EAF2-1BDE-42A9-A214-C0EBCF5056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AB94AA7-6DC8-49E2-B7E5-608D6D94707D}" type="pres">
      <dgm:prSet presAssocID="{00497201-844B-4A64-8DED-907196BA73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A7DF03-5FB0-4E44-805B-6D606F5CBEBA}" type="presOf" srcId="{E0E3EAF2-1BDE-42A9-A214-C0EBCF5056F2}" destId="{9E74DE6D-907A-4BD8-8E67-18214AF8C084}" srcOrd="0" destOrd="0" presId="urn:microsoft.com/office/officeart/2005/8/layout/vList2"/>
    <dgm:cxn modelId="{14267276-FEB2-41B7-98A3-3DD3A9F1FB91}" type="presOf" srcId="{00497201-844B-4A64-8DED-907196BA73C4}" destId="{EAB94AA7-6DC8-49E2-B7E5-608D6D94707D}" srcOrd="0" destOrd="0" presId="urn:microsoft.com/office/officeart/2005/8/layout/vList2"/>
    <dgm:cxn modelId="{5FFE7140-AB13-4687-AC91-544726631553}" srcId="{E0E3EAF2-1BDE-42A9-A214-C0EBCF5056F2}" destId="{00497201-844B-4A64-8DED-907196BA73C4}" srcOrd="0" destOrd="0" parTransId="{09782B40-4860-4F41-ABFF-0867AE9FCD01}" sibTransId="{BB537967-4381-4C36-9088-A0E4B1544D43}"/>
    <dgm:cxn modelId="{991B9BAA-9E62-4C8A-8DE7-7D660BDA3C4B}" type="presParOf" srcId="{9E74DE6D-907A-4BD8-8E67-18214AF8C084}" destId="{EAB94AA7-6DC8-49E2-B7E5-608D6D9470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5D6AA09A-763E-42E0-A1BA-8C1C8557CC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EAE69DD-1D14-4752-8848-EC08A10EE41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الجلوس على كرسي أو على حافة الطاولة أو السرير، شريطة المحافظة على الجذمور بحالة البسط التام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C151E-3C09-4D58-A0F1-F4841241787B}" type="parTrans" cxnId="{4E3D7CEE-D8FF-4CE4-9DF0-6CC6FCA1EF93}">
      <dgm:prSet/>
      <dgm:spPr/>
      <dgm:t>
        <a:bodyPr/>
        <a:lstStyle/>
        <a:p>
          <a:pPr rtl="1"/>
          <a:endParaRPr lang="ar-SA"/>
        </a:p>
      </dgm:t>
    </dgm:pt>
    <dgm:pt modelId="{EFB73057-26E2-4BF9-995F-64014897AE5A}" type="sibTrans" cxnId="{4E3D7CEE-D8FF-4CE4-9DF0-6CC6FCA1EF93}">
      <dgm:prSet/>
      <dgm:spPr/>
      <dgm:t>
        <a:bodyPr/>
        <a:lstStyle/>
        <a:p>
          <a:pPr rtl="1"/>
          <a:endParaRPr lang="ar-SA"/>
        </a:p>
      </dgm:t>
    </dgm:pt>
    <dgm:pt modelId="{B9DC4166-EE92-439D-9762-D242ECC5E87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وضعية نصف الجلوس في السرير مع الحفاظ على الركبة والجذمور بحالة بسط تام باستقامة واحدة، والعمل على تقوية العضلة مربعة الرؤوس الفخذية بهذه الوضعية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D1619-D821-4A0A-836B-62C0AEDDF3CC}" type="parTrans" cxnId="{AB50F564-D2E7-440D-AC45-33C52AD6555E}">
      <dgm:prSet/>
      <dgm:spPr/>
      <dgm:t>
        <a:bodyPr/>
        <a:lstStyle/>
        <a:p>
          <a:pPr rtl="1"/>
          <a:endParaRPr lang="ar-SA"/>
        </a:p>
      </dgm:t>
    </dgm:pt>
    <dgm:pt modelId="{25EFA11D-24C2-4E3D-9D1D-F53AC5119567}" type="sibTrans" cxnId="{AB50F564-D2E7-440D-AC45-33C52AD6555E}">
      <dgm:prSet/>
      <dgm:spPr/>
      <dgm:t>
        <a:bodyPr/>
        <a:lstStyle/>
        <a:p>
          <a:pPr rtl="1"/>
          <a:endParaRPr lang="ar-SA"/>
        </a:p>
      </dgm:t>
    </dgm:pt>
    <dgm:pt modelId="{65CFFEA6-DD75-4248-B8C4-EA4A5E4E9C8C}" type="pres">
      <dgm:prSet presAssocID="{5D6AA09A-763E-42E0-A1BA-8C1C8557CC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4C15365-4041-46B2-9921-0AC3B831D6B2}" type="pres">
      <dgm:prSet presAssocID="{BEAE69DD-1D14-4752-8848-EC08A10EE41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D85AAC1-5D69-4E48-AEBD-68D3DB123B86}" type="pres">
      <dgm:prSet presAssocID="{EFB73057-26E2-4BF9-995F-64014897AE5A}" presName="spacer" presStyleCnt="0"/>
      <dgm:spPr/>
    </dgm:pt>
    <dgm:pt modelId="{15F68C28-59BD-46F7-837B-441FA266468E}" type="pres">
      <dgm:prSet presAssocID="{B9DC4166-EE92-439D-9762-D242ECC5E87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E3D7CEE-D8FF-4CE4-9DF0-6CC6FCA1EF93}" srcId="{5D6AA09A-763E-42E0-A1BA-8C1C8557CC94}" destId="{BEAE69DD-1D14-4752-8848-EC08A10EE410}" srcOrd="0" destOrd="0" parTransId="{22AC151E-3C09-4D58-A0F1-F4841241787B}" sibTransId="{EFB73057-26E2-4BF9-995F-64014897AE5A}"/>
    <dgm:cxn modelId="{5F4B6BDB-CE0E-446D-9D37-C2185557CE90}" type="presOf" srcId="{BEAE69DD-1D14-4752-8848-EC08A10EE410}" destId="{24C15365-4041-46B2-9921-0AC3B831D6B2}" srcOrd="0" destOrd="0" presId="urn:microsoft.com/office/officeart/2005/8/layout/vList2"/>
    <dgm:cxn modelId="{89CCB8FF-0083-4827-808C-F9C268071610}" type="presOf" srcId="{B9DC4166-EE92-439D-9762-D242ECC5E873}" destId="{15F68C28-59BD-46F7-837B-441FA266468E}" srcOrd="0" destOrd="0" presId="urn:microsoft.com/office/officeart/2005/8/layout/vList2"/>
    <dgm:cxn modelId="{18649B6F-C4EC-416B-B9EA-323CEA403580}" type="presOf" srcId="{5D6AA09A-763E-42E0-A1BA-8C1C8557CC94}" destId="{65CFFEA6-DD75-4248-B8C4-EA4A5E4E9C8C}" srcOrd="0" destOrd="0" presId="urn:microsoft.com/office/officeart/2005/8/layout/vList2"/>
    <dgm:cxn modelId="{AB50F564-D2E7-440D-AC45-33C52AD6555E}" srcId="{5D6AA09A-763E-42E0-A1BA-8C1C8557CC94}" destId="{B9DC4166-EE92-439D-9762-D242ECC5E873}" srcOrd="1" destOrd="0" parTransId="{491D1619-D821-4A0A-836B-62C0AEDDF3CC}" sibTransId="{25EFA11D-24C2-4E3D-9D1D-F53AC5119567}"/>
    <dgm:cxn modelId="{E0E61DF7-AA6B-4DE4-94D4-A4631A19EF39}" type="presParOf" srcId="{65CFFEA6-DD75-4248-B8C4-EA4A5E4E9C8C}" destId="{24C15365-4041-46B2-9921-0AC3B831D6B2}" srcOrd="0" destOrd="0" presId="urn:microsoft.com/office/officeart/2005/8/layout/vList2"/>
    <dgm:cxn modelId="{0018FB78-BF44-4FBF-AB2D-20F2ECCC7821}" type="presParOf" srcId="{65CFFEA6-DD75-4248-B8C4-EA4A5E4E9C8C}" destId="{5D85AAC1-5D69-4E48-AEBD-68D3DB123B86}" srcOrd="1" destOrd="0" presId="urn:microsoft.com/office/officeart/2005/8/layout/vList2"/>
    <dgm:cxn modelId="{AD4BA3BD-0F3C-467C-B31C-72F837D5445E}" type="presParOf" srcId="{65CFFEA6-DD75-4248-B8C4-EA4A5E4E9C8C}" destId="{15F68C28-59BD-46F7-837B-441FA26646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E80BDD24-9E29-47DA-B319-37AD300477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62120D1-B115-4B55-A5BB-DF0999DBFBF0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تحت الركبة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F107A-DC5B-4242-9660-51596FE969F1}" type="parTrans" cxnId="{42A93B58-6B9B-49A7-B157-0354F6B7CC68}">
      <dgm:prSet/>
      <dgm:spPr/>
      <dgm:t>
        <a:bodyPr/>
        <a:lstStyle/>
        <a:p>
          <a:pPr rtl="1"/>
          <a:endParaRPr lang="ar-SA"/>
        </a:p>
      </dgm:t>
    </dgm:pt>
    <dgm:pt modelId="{0607D553-628A-480D-9639-39556EB10127}" type="sibTrans" cxnId="{42A93B58-6B9B-49A7-B157-0354F6B7CC68}">
      <dgm:prSet/>
      <dgm:spPr/>
      <dgm:t>
        <a:bodyPr/>
        <a:lstStyle/>
        <a:p>
          <a:pPr rtl="1"/>
          <a:endParaRPr lang="ar-SA"/>
        </a:p>
      </dgm:t>
    </dgm:pt>
    <dgm:pt modelId="{CB0E2C61-9333-47D1-BBE0-A126BC934706}" type="pres">
      <dgm:prSet presAssocID="{E80BDD24-9E29-47DA-B319-37AD300477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C553CC5-4EB3-4C6C-B384-9F9000822B4E}" type="pres">
      <dgm:prSet presAssocID="{A62120D1-B115-4B55-A5BB-DF0999DBFBF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A93B58-6B9B-49A7-B157-0354F6B7CC68}" srcId="{E80BDD24-9E29-47DA-B319-37AD30047700}" destId="{A62120D1-B115-4B55-A5BB-DF0999DBFBF0}" srcOrd="0" destOrd="0" parTransId="{3E0F107A-DC5B-4242-9660-51596FE969F1}" sibTransId="{0607D553-628A-480D-9639-39556EB10127}"/>
    <dgm:cxn modelId="{6EADC23D-1A8F-46ED-9419-DE3DBB0FFC18}" type="presOf" srcId="{E80BDD24-9E29-47DA-B319-37AD30047700}" destId="{CB0E2C61-9333-47D1-BBE0-A126BC934706}" srcOrd="0" destOrd="0" presId="urn:microsoft.com/office/officeart/2005/8/layout/vList2"/>
    <dgm:cxn modelId="{97798265-33BA-4350-819C-7F122A8CC2B8}" type="presOf" srcId="{A62120D1-B115-4B55-A5BB-DF0999DBFBF0}" destId="{6C553CC5-4EB3-4C6C-B384-9F9000822B4E}" srcOrd="0" destOrd="0" presId="urn:microsoft.com/office/officeart/2005/8/layout/vList2"/>
    <dgm:cxn modelId="{A6417BF9-BBF6-48A3-ACF4-25A23E250823}" type="presParOf" srcId="{CB0E2C61-9333-47D1-BBE0-A126BC934706}" destId="{6C553CC5-4EB3-4C6C-B384-9F9000822B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AD6CEB-9B53-42FA-A098-089C551E75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041011B-FF06-4C72-ACF9-0646D8A05F1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الخاطئة</a:t>
          </a:r>
          <a:endParaRPr lang="ar-SA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74D53-BB1C-42EA-9C80-5AC222128A5F}" type="parTrans" cxnId="{668FDB81-8ABE-49A7-944F-3A35095728C5}">
      <dgm:prSet/>
      <dgm:spPr/>
      <dgm:t>
        <a:bodyPr/>
        <a:lstStyle/>
        <a:p>
          <a:pPr rtl="1"/>
          <a:endParaRPr lang="ar-SA"/>
        </a:p>
      </dgm:t>
    </dgm:pt>
    <dgm:pt modelId="{5FCF4111-E776-4438-A4FC-72CF54442D4E}" type="sibTrans" cxnId="{668FDB81-8ABE-49A7-944F-3A35095728C5}">
      <dgm:prSet/>
      <dgm:spPr/>
      <dgm:t>
        <a:bodyPr/>
        <a:lstStyle/>
        <a:p>
          <a:pPr rtl="1"/>
          <a:endParaRPr lang="ar-SA"/>
        </a:p>
      </dgm:t>
    </dgm:pt>
    <dgm:pt modelId="{9E53A8A7-1E89-48A5-94AB-E3BDD2AD573A}" type="pres">
      <dgm:prSet presAssocID="{6EAD6CEB-9B53-42FA-A098-089C551E75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E8BF1B3-33F5-4D11-9BFA-D2A603E09E66}" type="pres">
      <dgm:prSet presAssocID="{1041011B-FF06-4C72-ACF9-0646D8A05F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68FDB81-8ABE-49A7-944F-3A35095728C5}" srcId="{6EAD6CEB-9B53-42FA-A098-089C551E751E}" destId="{1041011B-FF06-4C72-ACF9-0646D8A05F19}" srcOrd="0" destOrd="0" parTransId="{29874D53-BB1C-42EA-9C80-5AC222128A5F}" sibTransId="{5FCF4111-E776-4438-A4FC-72CF54442D4E}"/>
    <dgm:cxn modelId="{144ACCAE-0EB6-4046-8BF5-982F7963F629}" type="presOf" srcId="{1041011B-FF06-4C72-ACF9-0646D8A05F19}" destId="{6E8BF1B3-33F5-4D11-9BFA-D2A603E09E66}" srcOrd="0" destOrd="0" presId="urn:microsoft.com/office/officeart/2005/8/layout/vList2"/>
    <dgm:cxn modelId="{9591C8DF-4486-4590-91F9-4A4E5DBCE3CB}" type="presOf" srcId="{6EAD6CEB-9B53-42FA-A098-089C551E751E}" destId="{9E53A8A7-1E89-48A5-94AB-E3BDD2AD573A}" srcOrd="0" destOrd="0" presId="urn:microsoft.com/office/officeart/2005/8/layout/vList2"/>
    <dgm:cxn modelId="{FE3B09C0-9779-4797-9DB4-8F610AB7D432}" type="presParOf" srcId="{9E53A8A7-1E89-48A5-94AB-E3BDD2AD573A}" destId="{6E8BF1B3-33F5-4D11-9BFA-D2A603E09E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4310873B-64D9-4B32-99F9-E03F2CE9D14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613BE20-3420-43E3-9467-0A9EF530921F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b="1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الجانبي سواء على الطرف السليم أو المصاب لأنها تسبب تشوه العطف في مفصلي الورك والركبة 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DF5843-BA68-48CF-83B4-19730A0AC98F}" type="parTrans" cxnId="{A3A858D1-FDEF-4A0D-B7A5-143C3A049D7F}">
      <dgm:prSet/>
      <dgm:spPr/>
      <dgm:t>
        <a:bodyPr/>
        <a:lstStyle/>
        <a:p>
          <a:pPr rtl="1"/>
          <a:endParaRPr lang="ar-SA"/>
        </a:p>
      </dgm:t>
    </dgm:pt>
    <dgm:pt modelId="{84FE3FB4-7657-4A98-A0C1-E30F30CCACF0}" type="sibTrans" cxnId="{A3A858D1-FDEF-4A0D-B7A5-143C3A049D7F}">
      <dgm:prSet/>
      <dgm:spPr/>
      <dgm:t>
        <a:bodyPr/>
        <a:lstStyle/>
        <a:p>
          <a:pPr rtl="1"/>
          <a:endParaRPr lang="ar-SA"/>
        </a:p>
      </dgm:t>
    </dgm:pt>
    <dgm:pt modelId="{7F9BEE75-5BFC-4D48-BDAB-B37F567FEFA9}" type="pres">
      <dgm:prSet presAssocID="{4310873B-64D9-4B32-99F9-E03F2CE9D1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B2CAC8A-8024-466D-8DE5-946A137C66BC}" type="pres">
      <dgm:prSet presAssocID="{B613BE20-3420-43E3-9467-0A9EF530921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9820E62-32DA-404E-9037-702917915A38}" type="presOf" srcId="{B613BE20-3420-43E3-9467-0A9EF530921F}" destId="{4B2CAC8A-8024-466D-8DE5-946A137C66BC}" srcOrd="0" destOrd="0" presId="urn:microsoft.com/office/officeart/2005/8/layout/vList2"/>
    <dgm:cxn modelId="{5A40BEE9-B817-4BC3-B2EE-F81EF7D78E81}" type="presOf" srcId="{4310873B-64D9-4B32-99F9-E03F2CE9D147}" destId="{7F9BEE75-5BFC-4D48-BDAB-B37F567FEFA9}" srcOrd="0" destOrd="0" presId="urn:microsoft.com/office/officeart/2005/8/layout/vList2"/>
    <dgm:cxn modelId="{A3A858D1-FDEF-4A0D-B7A5-143C3A049D7F}" srcId="{4310873B-64D9-4B32-99F9-E03F2CE9D147}" destId="{B613BE20-3420-43E3-9467-0A9EF530921F}" srcOrd="0" destOrd="0" parTransId="{FFDF5843-BA68-48CF-83B4-19730A0AC98F}" sibTransId="{84FE3FB4-7657-4A98-A0C1-E30F30CCACF0}"/>
    <dgm:cxn modelId="{3C01C1FE-18A6-45FD-B184-407FBBD98BF1}" type="presParOf" srcId="{7F9BEE75-5BFC-4D48-BDAB-B37F567FEFA9}" destId="{4B2CAC8A-8024-466D-8DE5-946A137C66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19CBEC-244A-4873-B3CB-17F60C5B53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818A221-A294-491B-8B06-3B5F8F93EF84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83068-106D-4654-BB80-CA79282F4BED}" type="parTrans" cxnId="{A9FB6DCD-7BAE-4647-BB1D-56D3328544DE}">
      <dgm:prSet/>
      <dgm:spPr/>
      <dgm:t>
        <a:bodyPr/>
        <a:lstStyle/>
        <a:p>
          <a:pPr rtl="1"/>
          <a:endParaRPr lang="ar-SA"/>
        </a:p>
      </dgm:t>
    </dgm:pt>
    <dgm:pt modelId="{F6CD66E8-943A-4832-9187-E749D95D3AB1}" type="sibTrans" cxnId="{A9FB6DCD-7BAE-4647-BB1D-56D3328544DE}">
      <dgm:prSet/>
      <dgm:spPr/>
      <dgm:t>
        <a:bodyPr/>
        <a:lstStyle/>
        <a:p>
          <a:pPr rtl="1"/>
          <a:endParaRPr lang="ar-SA"/>
        </a:p>
      </dgm:t>
    </dgm:pt>
    <dgm:pt modelId="{3E5E8F76-C0D1-4763-A898-F25B2C058ED9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FAC8DF-2DEB-43C1-AE08-DD53F8D5E046}" type="parTrans" cxnId="{A25106AA-3E9A-4D44-92C7-E19CF99586B6}">
      <dgm:prSet/>
      <dgm:spPr/>
      <dgm:t>
        <a:bodyPr/>
        <a:lstStyle/>
        <a:p>
          <a:pPr rtl="1"/>
          <a:endParaRPr lang="ar-SA"/>
        </a:p>
      </dgm:t>
    </dgm:pt>
    <dgm:pt modelId="{E558E6A4-03A0-4423-9997-E6BD7242D542}" type="sibTrans" cxnId="{A25106AA-3E9A-4D44-92C7-E19CF99586B6}">
      <dgm:prSet/>
      <dgm:spPr/>
      <dgm:t>
        <a:bodyPr/>
        <a:lstStyle/>
        <a:p>
          <a:pPr rtl="1"/>
          <a:endParaRPr lang="ar-SA"/>
        </a:p>
      </dgm:t>
    </dgm:pt>
    <dgm:pt modelId="{20664658-FBC7-486A-BFC0-194D3D07A06E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4D14F9-4AB3-4E18-A284-6322CB1536E4}" type="parTrans" cxnId="{F208BD4E-2862-48A1-BA3A-ED96E90E546C}">
      <dgm:prSet/>
      <dgm:spPr/>
      <dgm:t>
        <a:bodyPr/>
        <a:lstStyle/>
        <a:p>
          <a:pPr rtl="1"/>
          <a:endParaRPr lang="ar-SA"/>
        </a:p>
      </dgm:t>
    </dgm:pt>
    <dgm:pt modelId="{7CB82AC1-5154-424A-9A55-B42C53D26D0B}" type="sibTrans" cxnId="{F208BD4E-2862-48A1-BA3A-ED96E90E546C}">
      <dgm:prSet/>
      <dgm:spPr/>
      <dgm:t>
        <a:bodyPr/>
        <a:lstStyle/>
        <a:p>
          <a:pPr rtl="1"/>
          <a:endParaRPr lang="ar-SA"/>
        </a:p>
      </dgm:t>
    </dgm:pt>
    <dgm:pt modelId="{8386DB96-C6FE-4B21-B9E7-FEDB8EEBCD81}">
      <dgm:prSet custT="1"/>
      <dgm:spPr>
        <a:solidFill>
          <a:schemeClr val="tx1">
            <a:lumMod val="75000"/>
            <a:lumOff val="2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400" b="1" dirty="0" smtClean="0">
              <a:latin typeface="Arial" panose="020B0604020202020204" pitchFamily="34" charset="0"/>
              <a:cs typeface="Arial" panose="020B0604020202020204" pitchFamily="34" charset="0"/>
            </a:rPr>
            <a:t>مرحلة التعليم بالجهاز</a:t>
          </a:r>
          <a:endParaRPr lang="ar-SA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CC3072-17D0-4F69-844C-EA3BE29F1BC7}" type="parTrans" cxnId="{44629234-36A9-4C4E-B813-34F142117052}">
      <dgm:prSet/>
      <dgm:spPr/>
      <dgm:t>
        <a:bodyPr/>
        <a:lstStyle/>
        <a:p>
          <a:pPr rtl="1"/>
          <a:endParaRPr lang="ar-SA"/>
        </a:p>
      </dgm:t>
    </dgm:pt>
    <dgm:pt modelId="{1BF9D57F-F0EB-4469-92F7-264632084C1F}" type="sibTrans" cxnId="{44629234-36A9-4C4E-B813-34F142117052}">
      <dgm:prSet/>
      <dgm:spPr/>
      <dgm:t>
        <a:bodyPr/>
        <a:lstStyle/>
        <a:p>
          <a:pPr rtl="1"/>
          <a:endParaRPr lang="ar-SA"/>
        </a:p>
      </dgm:t>
    </dgm:pt>
    <dgm:pt modelId="{02AFC21C-0ABE-497B-AF0E-7215FFC4D7DC}" type="pres">
      <dgm:prSet presAssocID="{D419CBEC-244A-4873-B3CB-17F60C5B53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6255F21-C28B-4342-8AEE-FF20F081C957}" type="pres">
      <dgm:prSet presAssocID="{2818A221-A294-491B-8B06-3B5F8F93EF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161DBD-F39C-463A-8A22-326617318837}" type="pres">
      <dgm:prSet presAssocID="{F6CD66E8-943A-4832-9187-E749D95D3AB1}" presName="spacer" presStyleCnt="0"/>
      <dgm:spPr/>
    </dgm:pt>
    <dgm:pt modelId="{32D0889B-E4D5-4AA2-919D-9548B46CCF99}" type="pres">
      <dgm:prSet presAssocID="{3E5E8F76-C0D1-4763-A898-F25B2C058ED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4948CC-30FB-493B-BAA7-F58A3887A0B5}" type="pres">
      <dgm:prSet presAssocID="{E558E6A4-03A0-4423-9997-E6BD7242D542}" presName="spacer" presStyleCnt="0"/>
      <dgm:spPr/>
    </dgm:pt>
    <dgm:pt modelId="{C200B5EC-FDF4-4185-B2F9-E2415142E402}" type="pres">
      <dgm:prSet presAssocID="{20664658-FBC7-486A-BFC0-194D3D07A06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139708-A171-407E-960F-A7D322EB6158}" type="pres">
      <dgm:prSet presAssocID="{7CB82AC1-5154-424A-9A55-B42C53D26D0B}" presName="spacer" presStyleCnt="0"/>
      <dgm:spPr/>
    </dgm:pt>
    <dgm:pt modelId="{FCFA8BDD-9821-4A2A-AED4-DDAC0CF6CCF4}" type="pres">
      <dgm:prSet presAssocID="{8386DB96-C6FE-4B21-B9E7-FEDB8EEBCD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4629234-36A9-4C4E-B813-34F142117052}" srcId="{D419CBEC-244A-4873-B3CB-17F60C5B5380}" destId="{8386DB96-C6FE-4B21-B9E7-FEDB8EEBCD81}" srcOrd="3" destOrd="0" parTransId="{99CC3072-17D0-4F69-844C-EA3BE29F1BC7}" sibTransId="{1BF9D57F-F0EB-4469-92F7-264632084C1F}"/>
    <dgm:cxn modelId="{A9FB6DCD-7BAE-4647-BB1D-56D3328544DE}" srcId="{D419CBEC-244A-4873-B3CB-17F60C5B5380}" destId="{2818A221-A294-491B-8B06-3B5F8F93EF84}" srcOrd="0" destOrd="0" parTransId="{A4883068-106D-4654-BB80-CA79282F4BED}" sibTransId="{F6CD66E8-943A-4832-9187-E749D95D3AB1}"/>
    <dgm:cxn modelId="{683590FD-82A7-4A22-BCA2-9499846A18CB}" type="presOf" srcId="{20664658-FBC7-486A-BFC0-194D3D07A06E}" destId="{C200B5EC-FDF4-4185-B2F9-E2415142E402}" srcOrd="0" destOrd="0" presId="urn:microsoft.com/office/officeart/2005/8/layout/vList2"/>
    <dgm:cxn modelId="{A25106AA-3E9A-4D44-92C7-E19CF99586B6}" srcId="{D419CBEC-244A-4873-B3CB-17F60C5B5380}" destId="{3E5E8F76-C0D1-4763-A898-F25B2C058ED9}" srcOrd="1" destOrd="0" parTransId="{4CFAC8DF-2DEB-43C1-AE08-DD53F8D5E046}" sibTransId="{E558E6A4-03A0-4423-9997-E6BD7242D542}"/>
    <dgm:cxn modelId="{A139DC07-2EE8-4268-B77F-ED5F40E3BCF9}" type="presOf" srcId="{3E5E8F76-C0D1-4763-A898-F25B2C058ED9}" destId="{32D0889B-E4D5-4AA2-919D-9548B46CCF99}" srcOrd="0" destOrd="0" presId="urn:microsoft.com/office/officeart/2005/8/layout/vList2"/>
    <dgm:cxn modelId="{CA4008BB-66BD-472C-A298-A6E18A88EE25}" type="presOf" srcId="{2818A221-A294-491B-8B06-3B5F8F93EF84}" destId="{06255F21-C28B-4342-8AEE-FF20F081C957}" srcOrd="0" destOrd="0" presId="urn:microsoft.com/office/officeart/2005/8/layout/vList2"/>
    <dgm:cxn modelId="{969920E2-AFEF-4243-93C7-8C1920A2A16D}" type="presOf" srcId="{8386DB96-C6FE-4B21-B9E7-FEDB8EEBCD81}" destId="{FCFA8BDD-9821-4A2A-AED4-DDAC0CF6CCF4}" srcOrd="0" destOrd="0" presId="urn:microsoft.com/office/officeart/2005/8/layout/vList2"/>
    <dgm:cxn modelId="{985C9062-3917-4AD5-A53B-BD4769B7561E}" type="presOf" srcId="{D419CBEC-244A-4873-B3CB-17F60C5B5380}" destId="{02AFC21C-0ABE-497B-AF0E-7215FFC4D7DC}" srcOrd="0" destOrd="0" presId="urn:microsoft.com/office/officeart/2005/8/layout/vList2"/>
    <dgm:cxn modelId="{F208BD4E-2862-48A1-BA3A-ED96E90E546C}" srcId="{D419CBEC-244A-4873-B3CB-17F60C5B5380}" destId="{20664658-FBC7-486A-BFC0-194D3D07A06E}" srcOrd="2" destOrd="0" parTransId="{E14D14F9-4AB3-4E18-A284-6322CB1536E4}" sibTransId="{7CB82AC1-5154-424A-9A55-B42C53D26D0B}"/>
    <dgm:cxn modelId="{44933E51-D800-4CDE-8406-2F30D411B7C7}" type="presParOf" srcId="{02AFC21C-0ABE-497B-AF0E-7215FFC4D7DC}" destId="{06255F21-C28B-4342-8AEE-FF20F081C957}" srcOrd="0" destOrd="0" presId="urn:microsoft.com/office/officeart/2005/8/layout/vList2"/>
    <dgm:cxn modelId="{54D58961-E62B-4349-9266-8BA207F2B7EE}" type="presParOf" srcId="{02AFC21C-0ABE-497B-AF0E-7215FFC4D7DC}" destId="{51161DBD-F39C-463A-8A22-326617318837}" srcOrd="1" destOrd="0" presId="urn:microsoft.com/office/officeart/2005/8/layout/vList2"/>
    <dgm:cxn modelId="{9311A3A6-16CA-4CF7-A3AE-3A5F95A7AD2D}" type="presParOf" srcId="{02AFC21C-0ABE-497B-AF0E-7215FFC4D7DC}" destId="{32D0889B-E4D5-4AA2-919D-9548B46CCF99}" srcOrd="2" destOrd="0" presId="urn:microsoft.com/office/officeart/2005/8/layout/vList2"/>
    <dgm:cxn modelId="{CB28807F-8EF1-4BC8-8820-D8252D798A2D}" type="presParOf" srcId="{02AFC21C-0ABE-497B-AF0E-7215FFC4D7DC}" destId="{684948CC-30FB-493B-BAA7-F58A3887A0B5}" srcOrd="3" destOrd="0" presId="urn:microsoft.com/office/officeart/2005/8/layout/vList2"/>
    <dgm:cxn modelId="{3704452F-67D4-40B8-8E40-8374E4AAAD03}" type="presParOf" srcId="{02AFC21C-0ABE-497B-AF0E-7215FFC4D7DC}" destId="{C200B5EC-FDF4-4185-B2F9-E2415142E402}" srcOrd="4" destOrd="0" presId="urn:microsoft.com/office/officeart/2005/8/layout/vList2"/>
    <dgm:cxn modelId="{2E1604E1-AAB9-4416-8365-11175CE8C654}" type="presParOf" srcId="{02AFC21C-0ABE-497B-AF0E-7215FFC4D7DC}" destId="{51139708-A171-407E-960F-A7D322EB6158}" srcOrd="5" destOrd="0" presId="urn:microsoft.com/office/officeart/2005/8/layout/vList2"/>
    <dgm:cxn modelId="{E319F74F-9FBC-4063-A219-A9119A61AB46}" type="presParOf" srcId="{02AFC21C-0ABE-497B-AF0E-7215FFC4D7DC}" destId="{FCFA8BDD-9821-4A2A-AED4-DDAC0CF6C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FB76D2F5-6952-4D88-BF02-7E9BF3736D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FD77300-138F-4076-B77D-E9ECA6A949EE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التدريب على المشي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566AC-43D6-4B37-8FE6-9A44250DE7EF}" type="parTrans" cxnId="{F37A4335-BF1E-4227-8E72-C516E428C73F}">
      <dgm:prSet/>
      <dgm:spPr/>
      <dgm:t>
        <a:bodyPr/>
        <a:lstStyle/>
        <a:p>
          <a:pPr rtl="1"/>
          <a:endParaRPr lang="ar-SA"/>
        </a:p>
      </dgm:t>
    </dgm:pt>
    <dgm:pt modelId="{BD42EA55-6FBE-4CF5-AC49-07D9CD2CDE9E}" type="sibTrans" cxnId="{F37A4335-BF1E-4227-8E72-C516E428C73F}">
      <dgm:prSet/>
      <dgm:spPr/>
      <dgm:t>
        <a:bodyPr/>
        <a:lstStyle/>
        <a:p>
          <a:pPr rtl="1"/>
          <a:endParaRPr lang="ar-SA"/>
        </a:p>
      </dgm:t>
    </dgm:pt>
    <dgm:pt modelId="{EE5A7DC8-4652-4873-8B85-23E6E2269858}" type="pres">
      <dgm:prSet presAssocID="{FB76D2F5-6952-4D88-BF02-7E9BF3736D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7B19478-DEE1-4037-A4D5-7CB421D2A26F}" type="pres">
      <dgm:prSet presAssocID="{EFD77300-138F-4076-B77D-E9ECA6A949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4565972-38DC-4121-B6A7-DE516A715686}" type="presOf" srcId="{EFD77300-138F-4076-B77D-E9ECA6A949EE}" destId="{B7B19478-DEE1-4037-A4D5-7CB421D2A26F}" srcOrd="0" destOrd="0" presId="urn:microsoft.com/office/officeart/2005/8/layout/vList2"/>
    <dgm:cxn modelId="{F37A4335-BF1E-4227-8E72-C516E428C73F}" srcId="{FB76D2F5-6952-4D88-BF02-7E9BF3736D0B}" destId="{EFD77300-138F-4076-B77D-E9ECA6A949EE}" srcOrd="0" destOrd="0" parTransId="{0D7566AC-43D6-4B37-8FE6-9A44250DE7EF}" sibTransId="{BD42EA55-6FBE-4CF5-AC49-07D9CD2CDE9E}"/>
    <dgm:cxn modelId="{139AC24E-E043-4475-8AE3-19B6E7A8170D}" type="presOf" srcId="{FB76D2F5-6952-4D88-BF02-7E9BF3736D0B}" destId="{EE5A7DC8-4652-4873-8B85-23E6E2269858}" srcOrd="0" destOrd="0" presId="urn:microsoft.com/office/officeart/2005/8/layout/vList2"/>
    <dgm:cxn modelId="{FF16CC0B-FF1D-4B54-AB2D-79D3EDADC80F}" type="presParOf" srcId="{EE5A7DC8-4652-4873-8B85-23E6E2269858}" destId="{B7B19478-DEE1-4037-A4D5-7CB421D2A2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A49FA982-0ECD-4592-9319-D3E966B4CA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0B6BF04-685D-4D05-B94C-CF8B1F45937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المشي نبدأ به باكرا، حسب الحالة العامة للمريض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8F82AC-A977-4F3E-9B00-127DBBDCF4EC}" type="parTrans" cxnId="{50F0B9BC-F8FB-41AB-8F97-EE3EF19DEEC8}">
      <dgm:prSet/>
      <dgm:spPr/>
      <dgm:t>
        <a:bodyPr/>
        <a:lstStyle/>
        <a:p>
          <a:pPr rtl="1"/>
          <a:endParaRPr lang="ar-SA"/>
        </a:p>
      </dgm:t>
    </dgm:pt>
    <dgm:pt modelId="{D7F5454C-6280-4E7C-A7BF-FE78A61593AC}" type="sibTrans" cxnId="{50F0B9BC-F8FB-41AB-8F97-EE3EF19DEEC8}">
      <dgm:prSet/>
      <dgm:spPr/>
      <dgm:t>
        <a:bodyPr/>
        <a:lstStyle/>
        <a:p>
          <a:pPr rtl="1"/>
          <a:endParaRPr lang="ar-SA"/>
        </a:p>
      </dgm:t>
    </dgm:pt>
    <dgm:pt modelId="{DE80D98F-E31D-4D98-8B89-C718D3910FE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حفاظا على المدى 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الحركي والتوازن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9A256-28F9-4CF4-BE12-5CA2A49367A9}" type="parTrans" cxnId="{E84C560B-B6C3-41EA-B07E-E5CDF83E3FCD}">
      <dgm:prSet/>
      <dgm:spPr/>
      <dgm:t>
        <a:bodyPr/>
        <a:lstStyle/>
        <a:p>
          <a:pPr rtl="1"/>
          <a:endParaRPr lang="ar-SA"/>
        </a:p>
      </dgm:t>
    </dgm:pt>
    <dgm:pt modelId="{EB40D75A-422D-40BC-B5BA-62F31A357D9D}" type="sibTrans" cxnId="{E84C560B-B6C3-41EA-B07E-E5CDF83E3FCD}">
      <dgm:prSet/>
      <dgm:spPr/>
      <dgm:t>
        <a:bodyPr/>
        <a:lstStyle/>
        <a:p>
          <a:pPr rtl="1"/>
          <a:endParaRPr lang="ar-SA"/>
        </a:p>
      </dgm:t>
    </dgm:pt>
    <dgm:pt modelId="{BC13150A-2F8C-4C07-8D32-B79F093A38B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ممكن التعليم على المشي بالعكازات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الإبطية</a:t>
          </a:r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 بطريقة ثلاث نقاط، أو نختار العكاز المناسب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0BD83-2296-48B1-AE36-2A44AB7D6196}" type="parTrans" cxnId="{5494687E-28C7-43D4-BB5E-46D5C761E0B5}">
      <dgm:prSet/>
      <dgm:spPr/>
      <dgm:t>
        <a:bodyPr/>
        <a:lstStyle/>
        <a:p>
          <a:pPr rtl="1"/>
          <a:endParaRPr lang="ar-SA"/>
        </a:p>
      </dgm:t>
    </dgm:pt>
    <dgm:pt modelId="{99280158-FD8E-4FEB-97D8-5446B5EEC452}" type="sibTrans" cxnId="{5494687E-28C7-43D4-BB5E-46D5C761E0B5}">
      <dgm:prSet/>
      <dgm:spPr/>
      <dgm:t>
        <a:bodyPr/>
        <a:lstStyle/>
        <a:p>
          <a:pPr rtl="1"/>
          <a:endParaRPr lang="ar-SA"/>
        </a:p>
      </dgm:t>
    </dgm:pt>
    <dgm:pt modelId="{C8CA93F6-65CB-4E1C-B312-E3D1E0C73DC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أو استخدام </a:t>
          </a:r>
          <a:r>
            <a:rPr lang="ar-SA" sz="2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الووكر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4F178-D3B4-4546-852F-087AF796C59B}" type="parTrans" cxnId="{21F5885E-0522-4CCA-A536-AABDE947DE72}">
      <dgm:prSet/>
      <dgm:spPr/>
      <dgm:t>
        <a:bodyPr/>
        <a:lstStyle/>
        <a:p>
          <a:pPr rtl="1"/>
          <a:endParaRPr lang="ar-SA"/>
        </a:p>
      </dgm:t>
    </dgm:pt>
    <dgm:pt modelId="{9065E973-9BC4-4E9B-8F31-95D80A7BE010}" type="sibTrans" cxnId="{21F5885E-0522-4CCA-A536-AABDE947DE72}">
      <dgm:prSet/>
      <dgm:spPr/>
      <dgm:t>
        <a:bodyPr/>
        <a:lstStyle/>
        <a:p>
          <a:pPr rtl="1"/>
          <a:endParaRPr lang="ar-SA"/>
        </a:p>
      </dgm:t>
    </dgm:pt>
    <dgm:pt modelId="{BC448BAC-E51C-4976-991E-0D4BC0D87E78}" type="pres">
      <dgm:prSet presAssocID="{A49FA982-0ECD-4592-9319-D3E966B4C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14C3E47-18B8-481F-AFC5-4469FBC781A4}" type="pres">
      <dgm:prSet presAssocID="{80B6BF04-685D-4D05-B94C-CF8B1F45937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C70563-EA9E-49A6-B554-951EB40633AC}" type="pres">
      <dgm:prSet presAssocID="{D7F5454C-6280-4E7C-A7BF-FE78A61593AC}" presName="spacer" presStyleCnt="0"/>
      <dgm:spPr/>
    </dgm:pt>
    <dgm:pt modelId="{54DF2099-80AB-4DFB-B3ED-5113A31609B4}" type="pres">
      <dgm:prSet presAssocID="{DE80D98F-E31D-4D98-8B89-C718D3910F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EEDE5C-D0A0-4F4E-93CC-4A2EAF21590E}" type="pres">
      <dgm:prSet presAssocID="{EB40D75A-422D-40BC-B5BA-62F31A357D9D}" presName="spacer" presStyleCnt="0"/>
      <dgm:spPr/>
    </dgm:pt>
    <dgm:pt modelId="{485C5961-97C6-43B0-A86B-493848DD0E4D}" type="pres">
      <dgm:prSet presAssocID="{BC13150A-2F8C-4C07-8D32-B79F093A38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2EC491-E5C7-40DA-9A0B-D0A90E7C1D30}" type="pres">
      <dgm:prSet presAssocID="{99280158-FD8E-4FEB-97D8-5446B5EEC452}" presName="spacer" presStyleCnt="0"/>
      <dgm:spPr/>
    </dgm:pt>
    <dgm:pt modelId="{3D7B84F6-AD99-4971-B1AA-1DE0482D836E}" type="pres">
      <dgm:prSet presAssocID="{C8CA93F6-65CB-4E1C-B312-E3D1E0C73DC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0F0B9BC-F8FB-41AB-8F97-EE3EF19DEEC8}" srcId="{A49FA982-0ECD-4592-9319-D3E966B4CA6A}" destId="{80B6BF04-685D-4D05-B94C-CF8B1F45937A}" srcOrd="0" destOrd="0" parTransId="{048F82AC-A977-4F3E-9B00-127DBBDCF4EC}" sibTransId="{D7F5454C-6280-4E7C-A7BF-FE78A61593AC}"/>
    <dgm:cxn modelId="{21F5885E-0522-4CCA-A536-AABDE947DE72}" srcId="{A49FA982-0ECD-4592-9319-D3E966B4CA6A}" destId="{C8CA93F6-65CB-4E1C-B312-E3D1E0C73DC3}" srcOrd="3" destOrd="0" parTransId="{8C54F178-D3B4-4546-852F-087AF796C59B}" sibTransId="{9065E973-9BC4-4E9B-8F31-95D80A7BE010}"/>
    <dgm:cxn modelId="{857964FB-0B82-4FA3-BEFA-911FBC19FA9B}" type="presOf" srcId="{A49FA982-0ECD-4592-9319-D3E966B4CA6A}" destId="{BC448BAC-E51C-4976-991E-0D4BC0D87E78}" srcOrd="0" destOrd="0" presId="urn:microsoft.com/office/officeart/2005/8/layout/vList2"/>
    <dgm:cxn modelId="{BE3DACBB-9671-4A6A-9B9E-226344D61698}" type="presOf" srcId="{80B6BF04-685D-4D05-B94C-CF8B1F45937A}" destId="{614C3E47-18B8-481F-AFC5-4469FBC781A4}" srcOrd="0" destOrd="0" presId="urn:microsoft.com/office/officeart/2005/8/layout/vList2"/>
    <dgm:cxn modelId="{5494687E-28C7-43D4-BB5E-46D5C761E0B5}" srcId="{A49FA982-0ECD-4592-9319-D3E966B4CA6A}" destId="{BC13150A-2F8C-4C07-8D32-B79F093A38B9}" srcOrd="2" destOrd="0" parTransId="{7990BD83-2296-48B1-AE36-2A44AB7D6196}" sibTransId="{99280158-FD8E-4FEB-97D8-5446B5EEC452}"/>
    <dgm:cxn modelId="{C2DC1F9B-9C58-46AD-AF7F-66583EC3DE11}" type="presOf" srcId="{C8CA93F6-65CB-4E1C-B312-E3D1E0C73DC3}" destId="{3D7B84F6-AD99-4971-B1AA-1DE0482D836E}" srcOrd="0" destOrd="0" presId="urn:microsoft.com/office/officeart/2005/8/layout/vList2"/>
    <dgm:cxn modelId="{056013B4-5E35-4D92-B50B-5217CFFBF4F6}" type="presOf" srcId="{BC13150A-2F8C-4C07-8D32-B79F093A38B9}" destId="{485C5961-97C6-43B0-A86B-493848DD0E4D}" srcOrd="0" destOrd="0" presId="urn:microsoft.com/office/officeart/2005/8/layout/vList2"/>
    <dgm:cxn modelId="{E84C560B-B6C3-41EA-B07E-E5CDF83E3FCD}" srcId="{A49FA982-0ECD-4592-9319-D3E966B4CA6A}" destId="{DE80D98F-E31D-4D98-8B89-C718D3910FE8}" srcOrd="1" destOrd="0" parTransId="{1AD9A256-28F9-4CF4-BE12-5CA2A49367A9}" sibTransId="{EB40D75A-422D-40BC-B5BA-62F31A357D9D}"/>
    <dgm:cxn modelId="{781B225E-4718-4B04-9E07-829E68451E51}" type="presOf" srcId="{DE80D98F-E31D-4D98-8B89-C718D3910FE8}" destId="{54DF2099-80AB-4DFB-B3ED-5113A31609B4}" srcOrd="0" destOrd="0" presId="urn:microsoft.com/office/officeart/2005/8/layout/vList2"/>
    <dgm:cxn modelId="{E75C7070-5360-4B28-890F-40E960B28B61}" type="presParOf" srcId="{BC448BAC-E51C-4976-991E-0D4BC0D87E78}" destId="{614C3E47-18B8-481F-AFC5-4469FBC781A4}" srcOrd="0" destOrd="0" presId="urn:microsoft.com/office/officeart/2005/8/layout/vList2"/>
    <dgm:cxn modelId="{499D0030-4CB0-4599-B62A-FC373B2237AF}" type="presParOf" srcId="{BC448BAC-E51C-4976-991E-0D4BC0D87E78}" destId="{1BC70563-EA9E-49A6-B554-951EB40633AC}" srcOrd="1" destOrd="0" presId="urn:microsoft.com/office/officeart/2005/8/layout/vList2"/>
    <dgm:cxn modelId="{A1FA5F79-A4AE-44B1-BB8A-7235CD370FDD}" type="presParOf" srcId="{BC448BAC-E51C-4976-991E-0D4BC0D87E78}" destId="{54DF2099-80AB-4DFB-B3ED-5113A31609B4}" srcOrd="2" destOrd="0" presId="urn:microsoft.com/office/officeart/2005/8/layout/vList2"/>
    <dgm:cxn modelId="{34DA9015-0D14-480A-8887-14F6E2FA8B25}" type="presParOf" srcId="{BC448BAC-E51C-4976-991E-0D4BC0D87E78}" destId="{9DEEDE5C-D0A0-4F4E-93CC-4A2EAF21590E}" srcOrd="3" destOrd="0" presId="urn:microsoft.com/office/officeart/2005/8/layout/vList2"/>
    <dgm:cxn modelId="{DA01BAC2-FD42-4763-9CB4-C951E6F2FBDB}" type="presParOf" srcId="{BC448BAC-E51C-4976-991E-0D4BC0D87E78}" destId="{485C5961-97C6-43B0-A86B-493848DD0E4D}" srcOrd="4" destOrd="0" presId="urn:microsoft.com/office/officeart/2005/8/layout/vList2"/>
    <dgm:cxn modelId="{91B58236-285E-41BF-A6DC-21950C94F111}" type="presParOf" srcId="{BC448BAC-E51C-4976-991E-0D4BC0D87E78}" destId="{BC2EC491-E5C7-40DA-9A0B-D0A90E7C1D30}" srcOrd="5" destOrd="0" presId="urn:microsoft.com/office/officeart/2005/8/layout/vList2"/>
    <dgm:cxn modelId="{D26143C4-C1E1-4935-B761-C9BB2D7055A7}" type="presParOf" srcId="{BC448BAC-E51C-4976-991E-0D4BC0D87E78}" destId="{3D7B84F6-AD99-4971-B1AA-1DE0482D836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7784D48A-6B99-4481-8D7F-0FE29C19BC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3604A6A-6639-405F-8CB6-E81BF7E2991A}">
      <dgm:prSet custT="1"/>
      <dgm:spPr>
        <a:solidFill>
          <a:srgbClr val="AE1276"/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800" b="1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التدريب على الدرج </a:t>
          </a:r>
          <a:endParaRPr lang="ar-SA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08BF1C-C775-4F51-B67A-A5D65FA74560}" type="parTrans" cxnId="{6958023E-D26A-45AA-97A3-1F3648DEF10C}">
      <dgm:prSet/>
      <dgm:spPr/>
      <dgm:t>
        <a:bodyPr/>
        <a:lstStyle/>
        <a:p>
          <a:pPr rtl="1"/>
          <a:endParaRPr lang="ar-SA"/>
        </a:p>
      </dgm:t>
    </dgm:pt>
    <dgm:pt modelId="{DC74418D-699D-49A0-8ADC-E0FD17BF11DA}" type="sibTrans" cxnId="{6958023E-D26A-45AA-97A3-1F3648DEF10C}">
      <dgm:prSet/>
      <dgm:spPr/>
      <dgm:t>
        <a:bodyPr/>
        <a:lstStyle/>
        <a:p>
          <a:pPr rtl="1"/>
          <a:endParaRPr lang="ar-SA"/>
        </a:p>
      </dgm:t>
    </dgm:pt>
    <dgm:pt modelId="{7E53B8F8-1F18-4975-B53C-D105A7EF5F5A}" type="pres">
      <dgm:prSet presAssocID="{7784D48A-6B99-4481-8D7F-0FE29C19BC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AF8DD51-3F1E-438B-B3D5-2D21D125F1EA}" type="pres">
      <dgm:prSet presAssocID="{93604A6A-6639-405F-8CB6-E81BF7E2991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58023E-D26A-45AA-97A3-1F3648DEF10C}" srcId="{7784D48A-6B99-4481-8D7F-0FE29C19BC66}" destId="{93604A6A-6639-405F-8CB6-E81BF7E2991A}" srcOrd="0" destOrd="0" parTransId="{F008BF1C-C775-4F51-B67A-A5D65FA74560}" sibTransId="{DC74418D-699D-49A0-8ADC-E0FD17BF11DA}"/>
    <dgm:cxn modelId="{574C854D-C22B-41D0-B8A7-3A76E2A9351C}" type="presOf" srcId="{7784D48A-6B99-4481-8D7F-0FE29C19BC66}" destId="{7E53B8F8-1F18-4975-B53C-D105A7EF5F5A}" srcOrd="0" destOrd="0" presId="urn:microsoft.com/office/officeart/2005/8/layout/vList2"/>
    <dgm:cxn modelId="{815570B6-9A15-4C3D-B231-9C3425E1582F}" type="presOf" srcId="{93604A6A-6639-405F-8CB6-E81BF7E2991A}" destId="{AAF8DD51-3F1E-438B-B3D5-2D21D125F1EA}" srcOrd="0" destOrd="0" presId="urn:microsoft.com/office/officeart/2005/8/layout/vList2"/>
    <dgm:cxn modelId="{78B96C26-705D-4D43-9AB4-AFEB45B33351}" type="presParOf" srcId="{7E53B8F8-1F18-4975-B53C-D105A7EF5F5A}" destId="{AAF8DD51-3F1E-438B-B3D5-2D21D125F1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01F33613-957F-4AB6-A501-918A6C604D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627FA13-09F8-4D6D-8234-965FF77BF3CE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000" b="1" dirty="0" smtClean="0">
              <a:latin typeface="Arial" panose="020B0604020202020204" pitchFamily="34" charset="0"/>
              <a:cs typeface="Arial" panose="020B0604020202020204" pitchFamily="34" charset="0"/>
            </a:rPr>
            <a:t>نبدأ به حسب الحالة العامة للمريض تاليا للبتر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5A5250-A544-4794-8C7C-D2FC27D43B40}" type="parTrans" cxnId="{7D7DDB5E-B800-41E0-9306-C59717A7C156}">
      <dgm:prSet/>
      <dgm:spPr/>
      <dgm:t>
        <a:bodyPr/>
        <a:lstStyle/>
        <a:p>
          <a:pPr rtl="1"/>
          <a:endParaRPr lang="ar-SA"/>
        </a:p>
      </dgm:t>
    </dgm:pt>
    <dgm:pt modelId="{140C8181-93FC-43B0-AB60-661672B4476D}" type="sibTrans" cxnId="{7D7DDB5E-B800-41E0-9306-C59717A7C156}">
      <dgm:prSet/>
      <dgm:spPr/>
      <dgm:t>
        <a:bodyPr/>
        <a:lstStyle/>
        <a:p>
          <a:pPr rtl="1"/>
          <a:endParaRPr lang="ar-SA"/>
        </a:p>
      </dgm:t>
    </dgm:pt>
    <dgm:pt modelId="{7864219F-FFC1-471D-9B82-BD50CD466C95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4000" b="1" dirty="0" smtClean="0">
              <a:latin typeface="Arial" panose="020B0604020202020204" pitchFamily="34" charset="0"/>
              <a:cs typeface="Arial" panose="020B0604020202020204" pitchFamily="34" charset="0"/>
            </a:rPr>
            <a:t>ممكن البدء بتمرينات صعود ونزول الدرج بعد يومين من جراحة البتر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712C7-EE26-402A-A785-CA70EFAEAF34}" type="parTrans" cxnId="{1FD8D38B-432F-43DA-9F9E-18BE48676432}">
      <dgm:prSet/>
      <dgm:spPr/>
      <dgm:t>
        <a:bodyPr/>
        <a:lstStyle/>
        <a:p>
          <a:pPr rtl="1"/>
          <a:endParaRPr lang="ar-SA"/>
        </a:p>
      </dgm:t>
    </dgm:pt>
    <dgm:pt modelId="{D7C51ACC-20D5-48B5-BA40-2008546CBFD3}" type="sibTrans" cxnId="{1FD8D38B-432F-43DA-9F9E-18BE48676432}">
      <dgm:prSet/>
      <dgm:spPr/>
      <dgm:t>
        <a:bodyPr/>
        <a:lstStyle/>
        <a:p>
          <a:pPr rtl="1"/>
          <a:endParaRPr lang="ar-SA"/>
        </a:p>
      </dgm:t>
    </dgm:pt>
    <dgm:pt modelId="{99E94283-11B9-43BB-ADE3-0A208811AC1A}" type="pres">
      <dgm:prSet presAssocID="{01F33613-957F-4AB6-A501-918A6C604D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D8E9C1-7B0D-4B66-B827-79AED12C33E1}" type="pres">
      <dgm:prSet presAssocID="{1627FA13-09F8-4D6D-8234-965FF77BF3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2A4CDF-433C-48C8-A6D3-384AD20968CE}" type="pres">
      <dgm:prSet presAssocID="{140C8181-93FC-43B0-AB60-661672B4476D}" presName="spacer" presStyleCnt="0"/>
      <dgm:spPr/>
    </dgm:pt>
    <dgm:pt modelId="{F2663D92-FC6B-42FC-B8EE-670A8D8E00E2}" type="pres">
      <dgm:prSet presAssocID="{7864219F-FFC1-471D-9B82-BD50CD466C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D7DDB5E-B800-41E0-9306-C59717A7C156}" srcId="{01F33613-957F-4AB6-A501-918A6C604DE3}" destId="{1627FA13-09F8-4D6D-8234-965FF77BF3CE}" srcOrd="0" destOrd="0" parTransId="{F65A5250-A544-4794-8C7C-D2FC27D43B40}" sibTransId="{140C8181-93FC-43B0-AB60-661672B4476D}"/>
    <dgm:cxn modelId="{DCB77933-6BF7-438A-A79A-764002E4D42E}" type="presOf" srcId="{01F33613-957F-4AB6-A501-918A6C604DE3}" destId="{99E94283-11B9-43BB-ADE3-0A208811AC1A}" srcOrd="0" destOrd="0" presId="urn:microsoft.com/office/officeart/2005/8/layout/vList2"/>
    <dgm:cxn modelId="{DAAB61A7-D571-40CF-A1FA-86E2C30BCF89}" type="presOf" srcId="{7864219F-FFC1-471D-9B82-BD50CD466C95}" destId="{F2663D92-FC6B-42FC-B8EE-670A8D8E00E2}" srcOrd="0" destOrd="0" presId="urn:microsoft.com/office/officeart/2005/8/layout/vList2"/>
    <dgm:cxn modelId="{86FEF782-9D39-439D-9327-9D09034D35BB}" type="presOf" srcId="{1627FA13-09F8-4D6D-8234-965FF77BF3CE}" destId="{76D8E9C1-7B0D-4B66-B827-79AED12C33E1}" srcOrd="0" destOrd="0" presId="urn:microsoft.com/office/officeart/2005/8/layout/vList2"/>
    <dgm:cxn modelId="{1FD8D38B-432F-43DA-9F9E-18BE48676432}" srcId="{01F33613-957F-4AB6-A501-918A6C604DE3}" destId="{7864219F-FFC1-471D-9B82-BD50CD466C95}" srcOrd="1" destOrd="0" parTransId="{50F712C7-EE26-402A-A785-CA70EFAEAF34}" sibTransId="{D7C51ACC-20D5-48B5-BA40-2008546CBFD3}"/>
    <dgm:cxn modelId="{4983EB7B-642D-4823-8357-ED9DE4A53AE0}" type="presParOf" srcId="{99E94283-11B9-43BB-ADE3-0A208811AC1A}" destId="{76D8E9C1-7B0D-4B66-B827-79AED12C33E1}" srcOrd="0" destOrd="0" presId="urn:microsoft.com/office/officeart/2005/8/layout/vList2"/>
    <dgm:cxn modelId="{F6794F06-BDDB-4E5C-AF9E-781DD67A7CA0}" type="presParOf" srcId="{99E94283-11B9-43BB-ADE3-0A208811AC1A}" destId="{C72A4CDF-433C-48C8-A6D3-384AD20968CE}" srcOrd="1" destOrd="0" presId="urn:microsoft.com/office/officeart/2005/8/layout/vList2"/>
    <dgm:cxn modelId="{7FF2DC8E-0EAC-4913-B885-4CC6A5972FAB}" type="presParOf" srcId="{99E94283-11B9-43BB-ADE3-0A208811AC1A}" destId="{F2663D92-FC6B-42FC-B8EE-670A8D8E00E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9279307B-D8FA-454A-BE96-0191272A9C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978095F-5154-4638-8771-95A3698B392C}">
      <dgm:prSet custT="1"/>
      <dgm:spPr>
        <a:solidFill>
          <a:schemeClr val="accent2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مرحلة التعليم بالجهاز وتشمل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B793E-E668-45D9-A278-1D698D8F98D2}" type="parTrans" cxnId="{D6972C2C-5462-4814-A311-08A6BA2CE05C}">
      <dgm:prSet/>
      <dgm:spPr/>
      <dgm:t>
        <a:bodyPr/>
        <a:lstStyle/>
        <a:p>
          <a:pPr rtl="1"/>
          <a:endParaRPr lang="ar-SA"/>
        </a:p>
      </dgm:t>
    </dgm:pt>
    <dgm:pt modelId="{48A7DA27-E3E4-4D9B-B6AB-03FB670A3ADC}" type="sibTrans" cxnId="{D6972C2C-5462-4814-A311-08A6BA2CE05C}">
      <dgm:prSet/>
      <dgm:spPr/>
      <dgm:t>
        <a:bodyPr/>
        <a:lstStyle/>
        <a:p>
          <a:pPr rtl="1"/>
          <a:endParaRPr lang="ar-SA"/>
        </a:p>
      </dgm:t>
    </dgm:pt>
    <dgm:pt modelId="{DF933A9B-AF31-4F07-ADEF-A2B50E644C44}" type="pres">
      <dgm:prSet presAssocID="{9279307B-D8FA-454A-BE96-0191272A9C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F1A53F8-1967-4399-811E-2A7AFCB11218}" type="pres">
      <dgm:prSet presAssocID="{F978095F-5154-4638-8771-95A3698B39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6972C2C-5462-4814-A311-08A6BA2CE05C}" srcId="{9279307B-D8FA-454A-BE96-0191272A9CF9}" destId="{F978095F-5154-4638-8771-95A3698B392C}" srcOrd="0" destOrd="0" parTransId="{620B793E-E668-45D9-A278-1D698D8F98D2}" sibTransId="{48A7DA27-E3E4-4D9B-B6AB-03FB670A3ADC}"/>
    <dgm:cxn modelId="{5BFB41C3-8C5F-48C9-9587-A7266C5498FE}" type="presOf" srcId="{F978095F-5154-4638-8771-95A3698B392C}" destId="{2F1A53F8-1967-4399-811E-2A7AFCB11218}" srcOrd="0" destOrd="0" presId="urn:microsoft.com/office/officeart/2005/8/layout/vList2"/>
    <dgm:cxn modelId="{195C26F6-B12D-4ED9-A4D6-F44C5BBAAF30}" type="presOf" srcId="{9279307B-D8FA-454A-BE96-0191272A9CF9}" destId="{DF933A9B-AF31-4F07-ADEF-A2B50E644C44}" srcOrd="0" destOrd="0" presId="urn:microsoft.com/office/officeart/2005/8/layout/vList2"/>
    <dgm:cxn modelId="{1BDD1CB3-0AE9-46A3-A000-890E0858BA3E}" type="presParOf" srcId="{DF933A9B-AF31-4F07-ADEF-A2B50E644C44}" destId="{2F1A53F8-1967-4399-811E-2A7AFCB11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3BE499DB-80E2-4F8D-BE34-C72D265865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A61795A-5E1D-4236-962F-279AE973056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تمرينات التوازن</a:t>
          </a:r>
        </a:p>
      </dgm:t>
    </dgm:pt>
    <dgm:pt modelId="{119DCE50-77EB-4C84-ACB7-C81E14E867D4}" type="parTrans" cxnId="{C3EC2AFB-12F9-449C-8BA4-20CA4047B411}">
      <dgm:prSet/>
      <dgm:spPr/>
      <dgm:t>
        <a:bodyPr/>
        <a:lstStyle/>
        <a:p>
          <a:pPr rtl="1"/>
          <a:endParaRPr lang="ar-SA"/>
        </a:p>
      </dgm:t>
    </dgm:pt>
    <dgm:pt modelId="{D7FE6085-FBF7-4080-8ECA-200A0E412B17}" type="sibTrans" cxnId="{C3EC2AFB-12F9-449C-8BA4-20CA4047B411}">
      <dgm:prSet/>
      <dgm:spPr/>
      <dgm:t>
        <a:bodyPr/>
        <a:lstStyle/>
        <a:p>
          <a:pPr rtl="1"/>
          <a:endParaRPr lang="ar-SA"/>
        </a:p>
      </dgm:t>
    </dgm:pt>
    <dgm:pt modelId="{05348ABA-EA59-48B7-8573-0D38F4AAE81E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المتوازي</a:t>
          </a:r>
          <a:endParaRPr lang="ar-SA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AC95B9-D2F9-4D04-A8BF-2F97365386FD}" type="parTrans" cxnId="{F6F610C1-AED5-4B43-AFD3-62E7E297CD0C}">
      <dgm:prSet/>
      <dgm:spPr/>
      <dgm:t>
        <a:bodyPr/>
        <a:lstStyle/>
        <a:p>
          <a:pPr rtl="1"/>
          <a:endParaRPr lang="ar-SA"/>
        </a:p>
      </dgm:t>
    </dgm:pt>
    <dgm:pt modelId="{D123B4C7-E4C7-4185-B53B-E351B37B80DE}" type="sibTrans" cxnId="{F6F610C1-AED5-4B43-AFD3-62E7E297CD0C}">
      <dgm:prSet/>
      <dgm:spPr/>
      <dgm:t>
        <a:bodyPr/>
        <a:lstStyle/>
        <a:p>
          <a:pPr rtl="1"/>
          <a:endParaRPr lang="ar-SA"/>
        </a:p>
      </dgm:t>
    </dgm:pt>
    <dgm:pt modelId="{B2A6C00B-B667-4309-8D4B-89A2E95DF5A0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المشي على السطح المستوية والمشي الجانبي</a:t>
          </a:r>
          <a:endParaRPr lang="ar-SA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9907F-3D4E-4A52-8F81-9A0F7343DE25}" type="parTrans" cxnId="{2FF648C3-6A8E-44EC-98F7-F8AA4B78145E}">
      <dgm:prSet/>
      <dgm:spPr/>
      <dgm:t>
        <a:bodyPr/>
        <a:lstStyle/>
        <a:p>
          <a:pPr rtl="1"/>
          <a:endParaRPr lang="ar-SA"/>
        </a:p>
      </dgm:t>
    </dgm:pt>
    <dgm:pt modelId="{BE15AC86-4E00-4D38-9155-93E54E9AB2DA}" type="sibTrans" cxnId="{2FF648C3-6A8E-44EC-98F7-F8AA4B78145E}">
      <dgm:prSet/>
      <dgm:spPr/>
      <dgm:t>
        <a:bodyPr/>
        <a:lstStyle/>
        <a:p>
          <a:pPr rtl="1"/>
          <a:endParaRPr lang="ar-SA"/>
        </a:p>
      </dgm:t>
    </dgm:pt>
    <dgm:pt modelId="{73D99C7E-F391-4F99-9506-CA721159A05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الجلوس على الكرسي والوقوف</a:t>
          </a:r>
          <a:endParaRPr lang="ar-SA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546048-0E82-414D-979E-BF5BB967758F}" type="parTrans" cxnId="{DD8D7609-BFA9-4A43-8621-98C7BD5BE474}">
      <dgm:prSet/>
      <dgm:spPr/>
      <dgm:t>
        <a:bodyPr/>
        <a:lstStyle/>
        <a:p>
          <a:pPr rtl="1"/>
          <a:endParaRPr lang="ar-SA"/>
        </a:p>
      </dgm:t>
    </dgm:pt>
    <dgm:pt modelId="{CC2572AD-D435-42ED-80B3-6BF177BC7596}" type="sibTrans" cxnId="{DD8D7609-BFA9-4A43-8621-98C7BD5BE474}">
      <dgm:prSet/>
      <dgm:spPr/>
      <dgm:t>
        <a:bodyPr/>
        <a:lstStyle/>
        <a:p>
          <a:pPr rtl="1"/>
          <a:endParaRPr lang="ar-SA"/>
        </a:p>
      </dgm:t>
    </dgm:pt>
    <dgm:pt modelId="{00722B1A-27F2-449A-9575-DED1CB4D1B7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نزول وصعود الدرج</a:t>
          </a:r>
          <a:endParaRPr lang="ar-SA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87898-EA68-4F42-A1A1-E9259F4554B0}" type="parTrans" cxnId="{1177D932-5186-4052-B0F8-E9FE0EBC56C5}">
      <dgm:prSet/>
      <dgm:spPr/>
      <dgm:t>
        <a:bodyPr/>
        <a:lstStyle/>
        <a:p>
          <a:pPr rtl="1"/>
          <a:endParaRPr lang="ar-SA"/>
        </a:p>
      </dgm:t>
    </dgm:pt>
    <dgm:pt modelId="{2DAA6730-1FAD-43B4-9B8C-5AE1501E7A5A}" type="sibTrans" cxnId="{1177D932-5186-4052-B0F8-E9FE0EBC56C5}">
      <dgm:prSet/>
      <dgm:spPr/>
      <dgm:t>
        <a:bodyPr/>
        <a:lstStyle/>
        <a:p>
          <a:pPr rtl="1"/>
          <a:endParaRPr lang="ar-SA"/>
        </a:p>
      </dgm:t>
    </dgm:pt>
    <dgm:pt modelId="{94C07D8A-0D5E-4545-9C9F-09B1F491FD27}" type="pres">
      <dgm:prSet presAssocID="{3BE499DB-80E2-4F8D-BE34-C72D265865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13AE1DF-97D3-4D1A-8849-6EE432907EB3}" type="pres">
      <dgm:prSet presAssocID="{0A61795A-5E1D-4236-962F-279AE973056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FD624BB-8D1F-419D-82B6-69F62F38D7F9}" type="pres">
      <dgm:prSet presAssocID="{D7FE6085-FBF7-4080-8ECA-200A0E412B17}" presName="spacer" presStyleCnt="0"/>
      <dgm:spPr/>
    </dgm:pt>
    <dgm:pt modelId="{B05C0120-0B11-41EE-AC97-BFAC036CA35B}" type="pres">
      <dgm:prSet presAssocID="{05348ABA-EA59-48B7-8573-0D38F4AAE8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83B59DD-3673-499C-BED6-353A654148C6}" type="pres">
      <dgm:prSet presAssocID="{D123B4C7-E4C7-4185-B53B-E351B37B80DE}" presName="spacer" presStyleCnt="0"/>
      <dgm:spPr/>
    </dgm:pt>
    <dgm:pt modelId="{BBB7DE81-B376-4C80-B228-047953FFD880}" type="pres">
      <dgm:prSet presAssocID="{B2A6C00B-B667-4309-8D4B-89A2E95DF5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4B83E2-5C21-4D2B-94EB-14C636DC4247}" type="pres">
      <dgm:prSet presAssocID="{BE15AC86-4E00-4D38-9155-93E54E9AB2DA}" presName="spacer" presStyleCnt="0"/>
      <dgm:spPr/>
    </dgm:pt>
    <dgm:pt modelId="{FB12B884-9B90-43B7-810D-37DD40583DA5}" type="pres">
      <dgm:prSet presAssocID="{73D99C7E-F391-4F99-9506-CA721159A05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CFDD30-0609-4B38-8E3B-C2486B5E918E}" type="pres">
      <dgm:prSet presAssocID="{CC2572AD-D435-42ED-80B3-6BF177BC7596}" presName="spacer" presStyleCnt="0"/>
      <dgm:spPr/>
    </dgm:pt>
    <dgm:pt modelId="{6FB57491-0AB9-426E-97E1-DCC44D0115F6}" type="pres">
      <dgm:prSet presAssocID="{00722B1A-27F2-449A-9575-DED1CB4D1B7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32F6CD6-8E30-4BF0-AF1C-ED459371CA5D}" type="presOf" srcId="{05348ABA-EA59-48B7-8573-0D38F4AAE81E}" destId="{B05C0120-0B11-41EE-AC97-BFAC036CA35B}" srcOrd="0" destOrd="0" presId="urn:microsoft.com/office/officeart/2005/8/layout/vList2"/>
    <dgm:cxn modelId="{8A4C0704-F18B-432D-9302-A7B3CAC6BDEE}" type="presOf" srcId="{73D99C7E-F391-4F99-9506-CA721159A055}" destId="{FB12B884-9B90-43B7-810D-37DD40583DA5}" srcOrd="0" destOrd="0" presId="urn:microsoft.com/office/officeart/2005/8/layout/vList2"/>
    <dgm:cxn modelId="{1B38B5BE-18E2-4AED-BCB4-6EADD153A425}" type="presOf" srcId="{3BE499DB-80E2-4F8D-BE34-C72D2658651C}" destId="{94C07D8A-0D5E-4545-9C9F-09B1F491FD27}" srcOrd="0" destOrd="0" presId="urn:microsoft.com/office/officeart/2005/8/layout/vList2"/>
    <dgm:cxn modelId="{2FF648C3-6A8E-44EC-98F7-F8AA4B78145E}" srcId="{3BE499DB-80E2-4F8D-BE34-C72D2658651C}" destId="{B2A6C00B-B667-4309-8D4B-89A2E95DF5A0}" srcOrd="2" destOrd="0" parTransId="{8969907F-3D4E-4A52-8F81-9A0F7343DE25}" sibTransId="{BE15AC86-4E00-4D38-9155-93E54E9AB2DA}"/>
    <dgm:cxn modelId="{C3EC2AFB-12F9-449C-8BA4-20CA4047B411}" srcId="{3BE499DB-80E2-4F8D-BE34-C72D2658651C}" destId="{0A61795A-5E1D-4236-962F-279AE9730566}" srcOrd="0" destOrd="0" parTransId="{119DCE50-77EB-4C84-ACB7-C81E14E867D4}" sibTransId="{D7FE6085-FBF7-4080-8ECA-200A0E412B17}"/>
    <dgm:cxn modelId="{9000E632-10EE-4CB7-96AD-1BE249A1B4FD}" type="presOf" srcId="{B2A6C00B-B667-4309-8D4B-89A2E95DF5A0}" destId="{BBB7DE81-B376-4C80-B228-047953FFD880}" srcOrd="0" destOrd="0" presId="urn:microsoft.com/office/officeart/2005/8/layout/vList2"/>
    <dgm:cxn modelId="{B373BCAF-BC23-4FFE-A62B-A5133EC290FF}" type="presOf" srcId="{0A61795A-5E1D-4236-962F-279AE9730566}" destId="{C13AE1DF-97D3-4D1A-8849-6EE432907EB3}" srcOrd="0" destOrd="0" presId="urn:microsoft.com/office/officeart/2005/8/layout/vList2"/>
    <dgm:cxn modelId="{DD8D7609-BFA9-4A43-8621-98C7BD5BE474}" srcId="{3BE499DB-80E2-4F8D-BE34-C72D2658651C}" destId="{73D99C7E-F391-4F99-9506-CA721159A055}" srcOrd="3" destOrd="0" parTransId="{C8546048-0E82-414D-979E-BF5BB967758F}" sibTransId="{CC2572AD-D435-42ED-80B3-6BF177BC7596}"/>
    <dgm:cxn modelId="{73494CD7-7AA4-4F81-94EA-AE5481857488}" type="presOf" srcId="{00722B1A-27F2-449A-9575-DED1CB4D1B7D}" destId="{6FB57491-0AB9-426E-97E1-DCC44D0115F6}" srcOrd="0" destOrd="0" presId="urn:microsoft.com/office/officeart/2005/8/layout/vList2"/>
    <dgm:cxn modelId="{F6F610C1-AED5-4B43-AFD3-62E7E297CD0C}" srcId="{3BE499DB-80E2-4F8D-BE34-C72D2658651C}" destId="{05348ABA-EA59-48B7-8573-0D38F4AAE81E}" srcOrd="1" destOrd="0" parTransId="{32AC95B9-D2F9-4D04-A8BF-2F97365386FD}" sibTransId="{D123B4C7-E4C7-4185-B53B-E351B37B80DE}"/>
    <dgm:cxn modelId="{1177D932-5186-4052-B0F8-E9FE0EBC56C5}" srcId="{3BE499DB-80E2-4F8D-BE34-C72D2658651C}" destId="{00722B1A-27F2-449A-9575-DED1CB4D1B7D}" srcOrd="4" destOrd="0" parTransId="{DED87898-EA68-4F42-A1A1-E9259F4554B0}" sibTransId="{2DAA6730-1FAD-43B4-9B8C-5AE1501E7A5A}"/>
    <dgm:cxn modelId="{4A22CD61-B439-4E2F-B37D-5336866755BE}" type="presParOf" srcId="{94C07D8A-0D5E-4545-9C9F-09B1F491FD27}" destId="{C13AE1DF-97D3-4D1A-8849-6EE432907EB3}" srcOrd="0" destOrd="0" presId="urn:microsoft.com/office/officeart/2005/8/layout/vList2"/>
    <dgm:cxn modelId="{8CE97E1F-D3A6-4903-96D9-26FD7C50D926}" type="presParOf" srcId="{94C07D8A-0D5E-4545-9C9F-09B1F491FD27}" destId="{BFD624BB-8D1F-419D-82B6-69F62F38D7F9}" srcOrd="1" destOrd="0" presId="urn:microsoft.com/office/officeart/2005/8/layout/vList2"/>
    <dgm:cxn modelId="{E39F55CF-B5A1-467A-9399-1E93FB4359E0}" type="presParOf" srcId="{94C07D8A-0D5E-4545-9C9F-09B1F491FD27}" destId="{B05C0120-0B11-41EE-AC97-BFAC036CA35B}" srcOrd="2" destOrd="0" presId="urn:microsoft.com/office/officeart/2005/8/layout/vList2"/>
    <dgm:cxn modelId="{07B81D40-9A98-4824-BFA3-62D6E0832834}" type="presParOf" srcId="{94C07D8A-0D5E-4545-9C9F-09B1F491FD27}" destId="{A83B59DD-3673-499C-BED6-353A654148C6}" srcOrd="3" destOrd="0" presId="urn:microsoft.com/office/officeart/2005/8/layout/vList2"/>
    <dgm:cxn modelId="{3653CFC7-1362-4EE0-9303-3840A27FD5B2}" type="presParOf" srcId="{94C07D8A-0D5E-4545-9C9F-09B1F491FD27}" destId="{BBB7DE81-B376-4C80-B228-047953FFD880}" srcOrd="4" destOrd="0" presId="urn:microsoft.com/office/officeart/2005/8/layout/vList2"/>
    <dgm:cxn modelId="{582E1725-0D3E-4F17-A3FF-A00EF5EAC8BC}" type="presParOf" srcId="{94C07D8A-0D5E-4545-9C9F-09B1F491FD27}" destId="{064B83E2-5C21-4D2B-94EB-14C636DC4247}" srcOrd="5" destOrd="0" presId="urn:microsoft.com/office/officeart/2005/8/layout/vList2"/>
    <dgm:cxn modelId="{7DFAFA43-47DA-4E7D-B12C-D04A53FC8056}" type="presParOf" srcId="{94C07D8A-0D5E-4545-9C9F-09B1F491FD27}" destId="{FB12B884-9B90-43B7-810D-37DD40583DA5}" srcOrd="6" destOrd="0" presId="urn:microsoft.com/office/officeart/2005/8/layout/vList2"/>
    <dgm:cxn modelId="{F761C81E-E5C1-4FCA-98FD-B6148538F5BC}" type="presParOf" srcId="{94C07D8A-0D5E-4545-9C9F-09B1F491FD27}" destId="{C9CFDD30-0609-4B38-8E3B-C2486B5E918E}" srcOrd="7" destOrd="0" presId="urn:microsoft.com/office/officeart/2005/8/layout/vList2"/>
    <dgm:cxn modelId="{45246EE3-F251-4C44-952A-5B047B46652F}" type="presParOf" srcId="{94C07D8A-0D5E-4545-9C9F-09B1F491FD27}" destId="{6FB57491-0AB9-426E-97E1-DCC44D0115F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D86EDE-5ED5-4938-B3CC-43A1C3823D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19AE99-8476-4923-A271-0540CBDBD270}">
      <dgm:prSet custT="1"/>
      <dgm:spPr>
        <a:solidFill>
          <a:schemeClr val="accent6">
            <a:lumMod val="75000"/>
          </a:schemeClr>
        </a:solidFill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6000" b="1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096FBE-1D69-4943-8642-8C57D84E6FE3}" type="parTrans" cxnId="{3A5D6CBB-C9CA-4FD5-A248-A8ADA9D35B09}">
      <dgm:prSet/>
      <dgm:spPr/>
      <dgm:t>
        <a:bodyPr/>
        <a:lstStyle/>
        <a:p>
          <a:pPr rtl="1"/>
          <a:endParaRPr lang="ar-SA"/>
        </a:p>
      </dgm:t>
    </dgm:pt>
    <dgm:pt modelId="{2E84CB92-7623-4775-9A31-D4A6C620A5C0}" type="sibTrans" cxnId="{3A5D6CBB-C9CA-4FD5-A248-A8ADA9D35B09}">
      <dgm:prSet/>
      <dgm:spPr/>
      <dgm:t>
        <a:bodyPr/>
        <a:lstStyle/>
        <a:p>
          <a:pPr rtl="1"/>
          <a:endParaRPr lang="ar-SA"/>
        </a:p>
      </dgm:t>
    </dgm:pt>
    <dgm:pt modelId="{76D7F296-F323-40E1-AD8A-3047190A14B9}" type="pres">
      <dgm:prSet presAssocID="{D1D86EDE-5ED5-4938-B3CC-43A1C3823D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DE3E5C-C990-407F-8419-1D9971307483}" type="pres">
      <dgm:prSet presAssocID="{D819AE99-8476-4923-A271-0540CBDBD2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A5D6CBB-C9CA-4FD5-A248-A8ADA9D35B09}" srcId="{D1D86EDE-5ED5-4938-B3CC-43A1C3823DE4}" destId="{D819AE99-8476-4923-A271-0540CBDBD270}" srcOrd="0" destOrd="0" parTransId="{67096FBE-1D69-4943-8642-8C57D84E6FE3}" sibTransId="{2E84CB92-7623-4775-9A31-D4A6C620A5C0}"/>
    <dgm:cxn modelId="{3E6CD299-1FE4-41B2-9D2B-31C08A6A321B}" type="presOf" srcId="{D1D86EDE-5ED5-4938-B3CC-43A1C3823DE4}" destId="{76D7F296-F323-40E1-AD8A-3047190A14B9}" srcOrd="0" destOrd="0" presId="urn:microsoft.com/office/officeart/2005/8/layout/vList2"/>
    <dgm:cxn modelId="{CD5DF7E6-51FA-4054-9836-026B14A19595}" type="presOf" srcId="{D819AE99-8476-4923-A271-0540CBDBD270}" destId="{FDDE3E5C-C990-407F-8419-1D9971307483}" srcOrd="0" destOrd="0" presId="urn:microsoft.com/office/officeart/2005/8/layout/vList2"/>
    <dgm:cxn modelId="{FACDD6C4-105D-4837-994E-EA2CD0D51CB3}" type="presParOf" srcId="{76D7F296-F323-40E1-AD8A-3047190A14B9}" destId="{FDDE3E5C-C990-407F-8419-1D99713074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994C4E-49E2-4C49-AE28-7ADB0CB6B7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8AAC1FB-BE61-4D0A-8CF1-896BC630B09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التأكيد على المريض لتنفيذ التعليمات بدقة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CDEDC-679A-48D6-89C0-81F7F63F7CD0}" type="parTrans" cxnId="{541E5594-3EBC-4304-9F7B-9D752D091DE8}">
      <dgm:prSet/>
      <dgm:spPr/>
      <dgm:t>
        <a:bodyPr/>
        <a:lstStyle/>
        <a:p>
          <a:pPr rtl="1"/>
          <a:endParaRPr lang="ar-SA"/>
        </a:p>
      </dgm:t>
    </dgm:pt>
    <dgm:pt modelId="{8DC22EBA-B0EA-4F3E-84CC-E995DEF8902E}" type="sibTrans" cxnId="{541E5594-3EBC-4304-9F7B-9D752D091DE8}">
      <dgm:prSet/>
      <dgm:spPr/>
      <dgm:t>
        <a:bodyPr/>
        <a:lstStyle/>
        <a:p>
          <a:pPr rtl="1"/>
          <a:endParaRPr lang="ar-SA"/>
        </a:p>
      </dgm:t>
    </dgm:pt>
    <dgm:pt modelId="{7D0082A6-2596-4E8C-AC40-7A641082816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rgbClr val="0070C0"/>
          </a:solidFill>
        </a:ln>
      </dgm:spPr>
      <dgm:t>
        <a:bodyPr/>
        <a:lstStyle/>
        <a:p>
          <a:pPr algn="ctr" rtl="1"/>
          <a:r>
            <a:rPr lang="ar-SA" sz="3600" b="1" dirty="0" smtClean="0">
              <a:latin typeface="Arial" panose="020B0604020202020204" pitchFamily="34" charset="0"/>
              <a:cs typeface="Arial" panose="020B0604020202020204" pitchFamily="34" charset="0"/>
            </a:rPr>
            <a:t>وأن يحافظ على تناسق الطرفين العلويين والسفليين والجذع والحوض خلال الوضعيات المختلفة</a:t>
          </a:r>
          <a:endParaRPr lang="ar-SA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85F70A-5B6F-4F5F-B199-4D888856870A}" type="parTrans" cxnId="{FB93B9A3-623D-4982-8FCE-6877DE3E4A6E}">
      <dgm:prSet/>
      <dgm:spPr/>
      <dgm:t>
        <a:bodyPr/>
        <a:lstStyle/>
        <a:p>
          <a:pPr rtl="1"/>
          <a:endParaRPr lang="ar-SA"/>
        </a:p>
      </dgm:t>
    </dgm:pt>
    <dgm:pt modelId="{E3C651F9-A057-4EA1-B4F8-E1E8414CEF78}" type="sibTrans" cxnId="{FB93B9A3-623D-4982-8FCE-6877DE3E4A6E}">
      <dgm:prSet/>
      <dgm:spPr/>
      <dgm:t>
        <a:bodyPr/>
        <a:lstStyle/>
        <a:p>
          <a:pPr rtl="1"/>
          <a:endParaRPr lang="ar-SA"/>
        </a:p>
      </dgm:t>
    </dgm:pt>
    <dgm:pt modelId="{0D1488C3-E989-4C30-A537-182E82233837}" type="pres">
      <dgm:prSet presAssocID="{48994C4E-49E2-4C49-AE28-7ADB0CB6B7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AD045AC-C147-4FAD-B510-22698E3D8518}" type="pres">
      <dgm:prSet presAssocID="{38AAC1FB-BE61-4D0A-8CF1-896BC630B09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09AC2BF-658F-4393-9145-0A7919BDE738}" type="pres">
      <dgm:prSet presAssocID="{8DC22EBA-B0EA-4F3E-84CC-E995DEF8902E}" presName="spacer" presStyleCnt="0"/>
      <dgm:spPr/>
    </dgm:pt>
    <dgm:pt modelId="{98D7A602-BF87-407C-A7A1-54BCDCEF7471}" type="pres">
      <dgm:prSet presAssocID="{7D0082A6-2596-4E8C-AC40-7A641082816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41E5594-3EBC-4304-9F7B-9D752D091DE8}" srcId="{48994C4E-49E2-4C49-AE28-7ADB0CB6B7EA}" destId="{38AAC1FB-BE61-4D0A-8CF1-896BC630B093}" srcOrd="0" destOrd="0" parTransId="{C58CDEDC-679A-48D6-89C0-81F7F63F7CD0}" sibTransId="{8DC22EBA-B0EA-4F3E-84CC-E995DEF8902E}"/>
    <dgm:cxn modelId="{EDD49C8B-D3F6-4DCB-BC32-37D51A007D2D}" type="presOf" srcId="{7D0082A6-2596-4E8C-AC40-7A6410828162}" destId="{98D7A602-BF87-407C-A7A1-54BCDCEF7471}" srcOrd="0" destOrd="0" presId="urn:microsoft.com/office/officeart/2005/8/layout/vList2"/>
    <dgm:cxn modelId="{DFC8F17E-5835-4137-86FF-026240516E44}" type="presOf" srcId="{38AAC1FB-BE61-4D0A-8CF1-896BC630B093}" destId="{2AD045AC-C147-4FAD-B510-22698E3D8518}" srcOrd="0" destOrd="0" presId="urn:microsoft.com/office/officeart/2005/8/layout/vList2"/>
    <dgm:cxn modelId="{93F72CE7-12E9-4B83-8A6D-F5756E70D103}" type="presOf" srcId="{48994C4E-49E2-4C49-AE28-7ADB0CB6B7EA}" destId="{0D1488C3-E989-4C30-A537-182E82233837}" srcOrd="0" destOrd="0" presId="urn:microsoft.com/office/officeart/2005/8/layout/vList2"/>
    <dgm:cxn modelId="{FB93B9A3-623D-4982-8FCE-6877DE3E4A6E}" srcId="{48994C4E-49E2-4C49-AE28-7ADB0CB6B7EA}" destId="{7D0082A6-2596-4E8C-AC40-7A6410828162}" srcOrd="1" destOrd="0" parTransId="{D885F70A-5B6F-4F5F-B199-4D888856870A}" sibTransId="{E3C651F9-A057-4EA1-B4F8-E1E8414CEF78}"/>
    <dgm:cxn modelId="{F85CB2F6-3F35-4DED-8DA9-E46146E988C0}" type="presParOf" srcId="{0D1488C3-E989-4C30-A537-182E82233837}" destId="{2AD045AC-C147-4FAD-B510-22698E3D8518}" srcOrd="0" destOrd="0" presId="urn:microsoft.com/office/officeart/2005/8/layout/vList2"/>
    <dgm:cxn modelId="{0188E69D-C8D6-40F1-90D8-C84867F19012}" type="presParOf" srcId="{0D1488C3-E989-4C30-A537-182E82233837}" destId="{009AC2BF-658F-4393-9145-0A7919BDE738}" srcOrd="1" destOrd="0" presId="urn:microsoft.com/office/officeart/2005/8/layout/vList2"/>
    <dgm:cxn modelId="{4A36C658-2F88-46CF-B6FA-AFFA5DE56C79}" type="presParOf" srcId="{0D1488C3-E989-4C30-A537-182E82233837}" destId="{98D7A602-BF87-407C-A7A1-54BCDCEF74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BE19-C7A4-4776-BBCE-CF41C41B5550}">
      <dsp:nvSpPr>
        <dsp:cNvPr id="0" name=""/>
        <dsp:cNvSpPr/>
      </dsp:nvSpPr>
      <dsp:spPr>
        <a:xfrm>
          <a:off x="0" y="260955"/>
          <a:ext cx="8767860" cy="267791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دور المعالجة الفيزيائية في بتر الطرف السفلي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0725" y="391680"/>
        <a:ext cx="8506410" cy="24164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81679-C61D-4820-BC05-F37E82ADB733}">
      <dsp:nvSpPr>
        <dsp:cNvPr id="0" name=""/>
        <dsp:cNvSpPr/>
      </dsp:nvSpPr>
      <dsp:spPr>
        <a:xfrm>
          <a:off x="0" y="14"/>
          <a:ext cx="4696548" cy="135633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4564126" cy="12239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92D3D-ED2B-4AD8-A2F7-AA4E5160A059}">
      <dsp:nvSpPr>
        <dsp:cNvPr id="0" name=""/>
        <dsp:cNvSpPr/>
      </dsp:nvSpPr>
      <dsp:spPr>
        <a:xfrm>
          <a:off x="0" y="16829"/>
          <a:ext cx="4754880" cy="1901250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المباشرة بحركات المفاصل الفاعلة للجذمور </a:t>
          </a:r>
          <a:r>
            <a:rPr lang="ar-SA" sz="3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والإبتعاد</a:t>
          </a: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عن التحريك المنفعل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11" y="109640"/>
        <a:ext cx="4569258" cy="1715628"/>
      </dsp:txXfrm>
    </dsp:sp>
    <dsp:sp modelId="{F3F136EE-C168-4556-829A-CA68F86234C8}">
      <dsp:nvSpPr>
        <dsp:cNvPr id="0" name=""/>
        <dsp:cNvSpPr/>
      </dsp:nvSpPr>
      <dsp:spPr>
        <a:xfrm>
          <a:off x="0" y="2105280"/>
          <a:ext cx="4754880" cy="1901250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خوفا من تجاوز حد تحمل الألم عند المريض 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811" y="2198091"/>
        <a:ext cx="4569258" cy="171562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70722-9144-40F6-A21F-EEA6C6F98CAB}">
      <dsp:nvSpPr>
        <dsp:cNvPr id="0" name=""/>
        <dsp:cNvSpPr/>
      </dsp:nvSpPr>
      <dsp:spPr>
        <a:xfrm>
          <a:off x="0" y="120"/>
          <a:ext cx="6413309" cy="1325322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97" y="64817"/>
        <a:ext cx="6283915" cy="11959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B3192-AC24-4427-9590-8BDED177653F}">
      <dsp:nvSpPr>
        <dsp:cNvPr id="0" name=""/>
        <dsp:cNvSpPr/>
      </dsp:nvSpPr>
      <dsp:spPr>
        <a:xfrm>
          <a:off x="0" y="435105"/>
          <a:ext cx="6321973" cy="148297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برنامج التأهيل يجب دائما الأخذ بعين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الإعتبار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حالة السعة القلبية الوعائية ووضع الطرف السفلي السليم وقابلية التعلم عند المريض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3" y="507498"/>
        <a:ext cx="6177187" cy="1338188"/>
      </dsp:txXfrm>
    </dsp:sp>
    <dsp:sp modelId="{8889DDD1-6856-4B69-8EAC-12C3D177A6AD}">
      <dsp:nvSpPr>
        <dsp:cNvPr id="0" name=""/>
        <dsp:cNvSpPr/>
      </dsp:nvSpPr>
      <dsp:spPr>
        <a:xfrm>
          <a:off x="0" y="2105280"/>
          <a:ext cx="6321973" cy="148297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برنامج التمرينات يكون أكثر نجاحا في مبتوري الطرف السفلي غير المسيطر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3" y="2177673"/>
        <a:ext cx="6177187" cy="13381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583B8-5088-418E-9EFE-43C193A7F333}">
      <dsp:nvSpPr>
        <dsp:cNvPr id="0" name=""/>
        <dsp:cNvSpPr/>
      </dsp:nvSpPr>
      <dsp:spPr>
        <a:xfrm>
          <a:off x="0" y="14"/>
          <a:ext cx="4726902" cy="135633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4594480" cy="12239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3232A-5C6C-45D0-B91E-A6D200BDEF16}">
      <dsp:nvSpPr>
        <dsp:cNvPr id="0" name=""/>
        <dsp:cNvSpPr/>
      </dsp:nvSpPr>
      <dsp:spPr>
        <a:xfrm>
          <a:off x="0" y="433"/>
          <a:ext cx="4754880" cy="99541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مرضى الإصابات الوعائية يجب أن يخضعوا لتمارين مركزة قبل البتر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49025"/>
        <a:ext cx="4657696" cy="898230"/>
      </dsp:txXfrm>
    </dsp:sp>
    <dsp:sp modelId="{DA0ABC7C-29EA-4D80-BF27-5A7DB9FF0856}">
      <dsp:nvSpPr>
        <dsp:cNvPr id="0" name=""/>
        <dsp:cNvSpPr/>
      </dsp:nvSpPr>
      <dsp:spPr>
        <a:xfrm>
          <a:off x="0" y="1009459"/>
          <a:ext cx="4754880" cy="99541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لأن المرضى في هذه الحالات نشاطهم محدود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1058051"/>
        <a:ext cx="4657696" cy="898230"/>
      </dsp:txXfrm>
    </dsp:sp>
    <dsp:sp modelId="{BB4354F8-A88B-4954-8F39-3AA86187D63D}">
      <dsp:nvSpPr>
        <dsp:cNvPr id="0" name=""/>
        <dsp:cNvSpPr/>
      </dsp:nvSpPr>
      <dsp:spPr>
        <a:xfrm>
          <a:off x="0" y="2018486"/>
          <a:ext cx="4754880" cy="99541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معظم وقتهم في السرير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2067078"/>
        <a:ext cx="4657696" cy="898230"/>
      </dsp:txXfrm>
    </dsp:sp>
    <dsp:sp modelId="{0C78E66C-5F17-4C3E-AD16-BE958819B6E2}">
      <dsp:nvSpPr>
        <dsp:cNvPr id="0" name=""/>
        <dsp:cNvSpPr/>
      </dsp:nvSpPr>
      <dsp:spPr>
        <a:xfrm>
          <a:off x="0" y="3027512"/>
          <a:ext cx="4754880" cy="995414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أو الجلوس على كرسي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3076104"/>
        <a:ext cx="4657696" cy="89823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BA734-E0EF-4591-9ECF-88EFD0E70755}">
      <dsp:nvSpPr>
        <dsp:cNvPr id="0" name=""/>
        <dsp:cNvSpPr/>
      </dsp:nvSpPr>
      <dsp:spPr>
        <a:xfrm>
          <a:off x="0" y="28"/>
          <a:ext cx="9875520" cy="135633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39"/>
        <a:ext cx="9743098" cy="122390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DFF34-EDA2-4EBB-9359-736736617E7C}">
      <dsp:nvSpPr>
        <dsp:cNvPr id="0" name=""/>
        <dsp:cNvSpPr/>
      </dsp:nvSpPr>
      <dsp:spPr>
        <a:xfrm>
          <a:off x="0" y="244980"/>
          <a:ext cx="5124612" cy="1673100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بتور فوق الركبة تفقد العضلات المقربة للفخذ والعضلات الباسطة للفخذ أماكن ارتكازها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74" y="326654"/>
        <a:ext cx="4961264" cy="1509752"/>
      </dsp:txXfrm>
    </dsp:sp>
    <dsp:sp modelId="{F6E80F21-58BF-4132-A822-36CA99484A8F}">
      <dsp:nvSpPr>
        <dsp:cNvPr id="0" name=""/>
        <dsp:cNvSpPr/>
      </dsp:nvSpPr>
      <dsp:spPr>
        <a:xfrm>
          <a:off x="0" y="2105280"/>
          <a:ext cx="5124612" cy="1673100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وبالتالي يحدث في الجذمور ميل لوضعية التبعيد والعطف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674" y="2186954"/>
        <a:ext cx="4961264" cy="15097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F8B4C-25B2-4AA6-A62E-41D48562D75B}">
      <dsp:nvSpPr>
        <dsp:cNvPr id="0" name=""/>
        <dsp:cNvSpPr/>
      </dsp:nvSpPr>
      <dsp:spPr>
        <a:xfrm>
          <a:off x="0" y="14"/>
          <a:ext cx="4616354" cy="135633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4483932" cy="122390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6E2E5-27D8-4404-9340-DCE527498F8D}">
      <dsp:nvSpPr>
        <dsp:cNvPr id="0" name=""/>
        <dsp:cNvSpPr/>
      </dsp:nvSpPr>
      <dsp:spPr>
        <a:xfrm>
          <a:off x="0" y="6045"/>
          <a:ext cx="5124612" cy="1255409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الحالة الطبيعية يوجد فرق في القوة العضلية بين المدورات الوحشية (الأقوى) والمدورات الأنسية (الأضعف) للورك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4" y="67329"/>
        <a:ext cx="5002044" cy="1132841"/>
      </dsp:txXfrm>
    </dsp:sp>
    <dsp:sp modelId="{F7575060-747F-4ADA-9890-1DAD1DB40638}">
      <dsp:nvSpPr>
        <dsp:cNvPr id="0" name=""/>
        <dsp:cNvSpPr/>
      </dsp:nvSpPr>
      <dsp:spPr>
        <a:xfrm>
          <a:off x="0" y="1428495"/>
          <a:ext cx="5124612" cy="1255409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بعد البتر تزداد قوة المدورات الوحشية مما يزيد من قوة تقلصها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4" y="1489779"/>
        <a:ext cx="5002044" cy="1132841"/>
      </dsp:txXfrm>
    </dsp:sp>
    <dsp:sp modelId="{9739A422-9766-463D-90B8-7EE0C1C9C5FB}">
      <dsp:nvSpPr>
        <dsp:cNvPr id="0" name=""/>
        <dsp:cNvSpPr/>
      </dsp:nvSpPr>
      <dsp:spPr>
        <a:xfrm>
          <a:off x="0" y="2850945"/>
          <a:ext cx="5124612" cy="1255409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وبالتالي نجد في بتر فوق الركبة أن قوة المبعدات والعاطفات والمدورات الوحشية أكبر من قوة المقربات والباسطات والمدورات الأنسية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4" y="2912229"/>
        <a:ext cx="5002044" cy="1132841"/>
      </dsp:txXfrm>
    </dsp:sp>
    <dsp:sp modelId="{D0EE380F-D578-4D4C-940C-1C7B5BABAB63}">
      <dsp:nvSpPr>
        <dsp:cNvPr id="0" name=""/>
        <dsp:cNvSpPr/>
      </dsp:nvSpPr>
      <dsp:spPr>
        <a:xfrm>
          <a:off x="0" y="4273395"/>
          <a:ext cx="5124612" cy="1255409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لذلك يميل الجذمور لوضعية التبعيد والعطف والدوران الوحشي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84" y="4334679"/>
        <a:ext cx="5002044" cy="113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09503-8765-4EF5-9733-00F42F424566}">
      <dsp:nvSpPr>
        <dsp:cNvPr id="0" name=""/>
        <dsp:cNvSpPr/>
      </dsp:nvSpPr>
      <dsp:spPr>
        <a:xfrm>
          <a:off x="0" y="82965"/>
          <a:ext cx="8767860" cy="1792029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المؤتمر الدولي الطبي الثاني - حماه</a:t>
          </a:r>
        </a:p>
        <a:p>
          <a:pPr lvl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18 – 19 – 20 آذار 2019</a:t>
          </a:r>
          <a:endParaRPr lang="ar-SA" sz="5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80" y="170445"/>
        <a:ext cx="8592900" cy="16170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609E-7DD6-4E89-BB60-5C66EAA3108A}">
      <dsp:nvSpPr>
        <dsp:cNvPr id="0" name=""/>
        <dsp:cNvSpPr/>
      </dsp:nvSpPr>
      <dsp:spPr>
        <a:xfrm>
          <a:off x="0" y="14"/>
          <a:ext cx="4953000" cy="1356331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4820578" cy="12239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1CDC8-3704-4C88-B9C1-3892898B40FA}">
      <dsp:nvSpPr>
        <dsp:cNvPr id="0" name=""/>
        <dsp:cNvSpPr/>
      </dsp:nvSpPr>
      <dsp:spPr>
        <a:xfrm>
          <a:off x="0" y="196205"/>
          <a:ext cx="4758171" cy="240255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هذه المرحلة قد تمتد عدة </a:t>
          </a: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أسابيع، وحسب الحالة العامة للمريض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83" y="313488"/>
        <a:ext cx="4523605" cy="2167990"/>
      </dsp:txXfrm>
    </dsp:sp>
    <dsp:sp modelId="{6CA44F47-1CE0-4E18-A084-A8846FD9953C}">
      <dsp:nvSpPr>
        <dsp:cNvPr id="0" name=""/>
        <dsp:cNvSpPr/>
      </dsp:nvSpPr>
      <dsp:spPr>
        <a:xfrm>
          <a:off x="0" y="2785962"/>
          <a:ext cx="4758171" cy="240255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وهنا تكون الفرصة لفريق إعادة التأهيل للقاء المريض وتقييم رغباته وحاجاته لما بعد البتر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283" y="2903245"/>
        <a:ext cx="4523605" cy="216799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F7D92-539A-439E-A4A0-79C77F70115F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F2C89-E935-4D15-A149-262425F6F749}">
      <dsp:nvSpPr>
        <dsp:cNvPr id="0" name=""/>
        <dsp:cNvSpPr/>
      </dsp:nvSpPr>
      <dsp:spPr>
        <a:xfrm>
          <a:off x="0" y="46"/>
          <a:ext cx="5972820" cy="996967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هنا يجب أن يتعلم المريض على كيفية تغيير ظروفه وحالته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48714"/>
        <a:ext cx="5875484" cy="899631"/>
      </dsp:txXfrm>
    </dsp:sp>
    <dsp:sp modelId="{E91FE02C-E334-4EC6-BCF9-5F2177121D1A}">
      <dsp:nvSpPr>
        <dsp:cNvPr id="0" name=""/>
        <dsp:cNvSpPr/>
      </dsp:nvSpPr>
      <dsp:spPr>
        <a:xfrm>
          <a:off x="0" y="1008812"/>
          <a:ext cx="5972820" cy="996967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معرفة ماذا سيتعرض له وكيف يتغلب على حالته المرضية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1057480"/>
        <a:ext cx="5875484" cy="899631"/>
      </dsp:txXfrm>
    </dsp:sp>
    <dsp:sp modelId="{1C6F83B2-AB3B-46CE-9360-A0B25785B67B}">
      <dsp:nvSpPr>
        <dsp:cNvPr id="0" name=""/>
        <dsp:cNvSpPr/>
      </dsp:nvSpPr>
      <dsp:spPr>
        <a:xfrm>
          <a:off x="0" y="2017579"/>
          <a:ext cx="5972820" cy="996967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من الأفضل أن يلتقي مع مرضى لديهم بتر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2066247"/>
        <a:ext cx="5875484" cy="899631"/>
      </dsp:txXfrm>
    </dsp:sp>
    <dsp:sp modelId="{0522A9F5-1036-4BA4-A338-1A07A7E8ADD7}">
      <dsp:nvSpPr>
        <dsp:cNvPr id="0" name=""/>
        <dsp:cNvSpPr/>
      </dsp:nvSpPr>
      <dsp:spPr>
        <a:xfrm>
          <a:off x="0" y="3026345"/>
          <a:ext cx="5972820" cy="996967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ليتعلم منهم طرق التأقلم مع حالة البتر والطرف الصناعي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3075013"/>
        <a:ext cx="5875484" cy="89963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35F01-10A3-4BC5-89F2-4D04C4F43EB8}">
      <dsp:nvSpPr>
        <dsp:cNvPr id="0" name=""/>
        <dsp:cNvSpPr/>
      </dsp:nvSpPr>
      <dsp:spPr>
        <a:xfrm>
          <a:off x="0" y="120"/>
          <a:ext cx="5257800" cy="1325322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697" y="64817"/>
        <a:ext cx="5128406" cy="11959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F78D8-A40C-42AA-87B4-5F706572D989}">
      <dsp:nvSpPr>
        <dsp:cNvPr id="0" name=""/>
        <dsp:cNvSpPr/>
      </dsp:nvSpPr>
      <dsp:spPr>
        <a:xfrm>
          <a:off x="0" y="1138"/>
          <a:ext cx="4754880" cy="111267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بتور الطرف السفلي قد تكون مرضية أو رضية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16" y="55454"/>
        <a:ext cx="4646248" cy="1004044"/>
      </dsp:txXfrm>
    </dsp:sp>
    <dsp:sp modelId="{4D95BE40-ACBE-45C4-A22E-63829773DAAE}">
      <dsp:nvSpPr>
        <dsp:cNvPr id="0" name=""/>
        <dsp:cNvSpPr/>
      </dsp:nvSpPr>
      <dsp:spPr>
        <a:xfrm>
          <a:off x="0" y="1126583"/>
          <a:ext cx="4754880" cy="111267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إذا كانت مرضية فيمكن التحضير لها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16" y="1180899"/>
        <a:ext cx="4646248" cy="1004044"/>
      </dsp:txXfrm>
    </dsp:sp>
    <dsp:sp modelId="{5B5ED27F-8782-4936-B04E-49FBB630B3FD}">
      <dsp:nvSpPr>
        <dsp:cNvPr id="0" name=""/>
        <dsp:cNvSpPr/>
      </dsp:nvSpPr>
      <dsp:spPr>
        <a:xfrm>
          <a:off x="0" y="2252029"/>
          <a:ext cx="4754880" cy="111267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علما أن المرضى الخاضعين للعلاج الفيزيائي قبل الجراحة هم قلة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16" y="2306345"/>
        <a:ext cx="4646248" cy="1004044"/>
      </dsp:txXfrm>
    </dsp:sp>
    <dsp:sp modelId="{676B1C36-7660-489D-BE34-E16E82825A50}">
      <dsp:nvSpPr>
        <dsp:cNvPr id="0" name=""/>
        <dsp:cNvSpPr/>
      </dsp:nvSpPr>
      <dsp:spPr>
        <a:xfrm>
          <a:off x="0" y="3377475"/>
          <a:ext cx="4754880" cy="111267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ولكن من المفيد تقوية العضلات التي ستبقى بعد البتر وكذلك عضلات الطرف السليم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16" y="3431791"/>
        <a:ext cx="4646248" cy="1004044"/>
      </dsp:txXfrm>
    </dsp:sp>
    <dsp:sp modelId="{6D20130E-73E6-44C1-8EC4-58A38DF1E391}">
      <dsp:nvSpPr>
        <dsp:cNvPr id="0" name=""/>
        <dsp:cNvSpPr/>
      </dsp:nvSpPr>
      <dsp:spPr>
        <a:xfrm>
          <a:off x="0" y="4502920"/>
          <a:ext cx="4754880" cy="111267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ويفيد التدريب للطرف السليم ليكون جاهز لمساعدة المريض على الوقوف عليه اعتمادا على العكاكيز أو </a:t>
          </a:r>
          <a:r>
            <a:rPr lang="ar-SA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الووكر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أو ضمن المتوازي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16" y="4557236"/>
        <a:ext cx="4646248" cy="100404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DE2E8-ADDC-4171-B2AD-5DF437E73949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التقييم في المرحلة قبل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847C9-0599-434E-845D-5C3849B84574}">
      <dsp:nvSpPr>
        <dsp:cNvPr id="0" name=""/>
        <dsp:cNvSpPr/>
      </dsp:nvSpPr>
      <dsp:spPr>
        <a:xfrm>
          <a:off x="0" y="5917"/>
          <a:ext cx="5617979" cy="1216215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مقدرة المريض الحركية على ممارسة النشاطات الوظيفية اليومية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71" y="65288"/>
        <a:ext cx="5499237" cy="1097473"/>
      </dsp:txXfrm>
    </dsp:sp>
    <dsp:sp modelId="{B691FC7F-339E-4CE9-96A3-772F10D31493}">
      <dsp:nvSpPr>
        <dsp:cNvPr id="0" name=""/>
        <dsp:cNvSpPr/>
      </dsp:nvSpPr>
      <dsp:spPr>
        <a:xfrm>
          <a:off x="0" y="1403572"/>
          <a:ext cx="5617979" cy="1216215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مستوى وقدرة </a:t>
          </a:r>
          <a:r>
            <a:rPr lang="ar-SA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الإستيعاب</a:t>
          </a: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العقلي والفكري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71" y="1462943"/>
        <a:ext cx="5499237" cy="1097473"/>
      </dsp:txXfrm>
    </dsp:sp>
    <dsp:sp modelId="{910E3C39-5ACA-469D-B326-2265838A9A7E}">
      <dsp:nvSpPr>
        <dsp:cNvPr id="0" name=""/>
        <dsp:cNvSpPr/>
      </dsp:nvSpPr>
      <dsp:spPr>
        <a:xfrm>
          <a:off x="0" y="2801227"/>
          <a:ext cx="5617979" cy="1216215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مدى تقبل حالته المرضية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71" y="2860598"/>
        <a:ext cx="5499237" cy="10974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EAC70-1319-48AF-8D40-2A5B42445D7B}">
      <dsp:nvSpPr>
        <dsp:cNvPr id="0" name=""/>
        <dsp:cNvSpPr/>
      </dsp:nvSpPr>
      <dsp:spPr>
        <a:xfrm>
          <a:off x="0" y="69779"/>
          <a:ext cx="9875520" cy="121680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الهدف من التمرينات في المرحلة قبل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29178"/>
        <a:ext cx="9756722" cy="10980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7FAC9-43D6-4FC4-9B0D-375812F31AB8}">
      <dsp:nvSpPr>
        <dsp:cNvPr id="0" name=""/>
        <dsp:cNvSpPr/>
      </dsp:nvSpPr>
      <dsp:spPr>
        <a:xfrm>
          <a:off x="0" y="672"/>
          <a:ext cx="5454205" cy="9966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تحقيق الزيادة في القوة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54" y="49326"/>
        <a:ext cx="5356897" cy="899378"/>
      </dsp:txXfrm>
    </dsp:sp>
    <dsp:sp modelId="{C660E4DE-3650-430C-B28E-571539569490}">
      <dsp:nvSpPr>
        <dsp:cNvPr id="0" name=""/>
        <dsp:cNvSpPr/>
      </dsp:nvSpPr>
      <dsp:spPr>
        <a:xfrm>
          <a:off x="0" y="1009115"/>
          <a:ext cx="5454205" cy="9966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التناسق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54" y="1057769"/>
        <a:ext cx="5356897" cy="899378"/>
      </dsp:txXfrm>
    </dsp:sp>
    <dsp:sp modelId="{C77C08BD-174B-44D0-A84D-CED7B60B3F16}">
      <dsp:nvSpPr>
        <dsp:cNvPr id="0" name=""/>
        <dsp:cNvSpPr/>
      </dsp:nvSpPr>
      <dsp:spPr>
        <a:xfrm>
          <a:off x="0" y="2017558"/>
          <a:ext cx="5454205" cy="9966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الجلد والتحمل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54" y="2066212"/>
        <a:ext cx="5356897" cy="899378"/>
      </dsp:txXfrm>
    </dsp:sp>
    <dsp:sp modelId="{3FBE2F8A-A477-4B7C-8A0E-9E1255408559}">
      <dsp:nvSpPr>
        <dsp:cNvPr id="0" name=""/>
        <dsp:cNvSpPr/>
      </dsp:nvSpPr>
      <dsp:spPr>
        <a:xfrm>
          <a:off x="0" y="3026000"/>
          <a:ext cx="5454205" cy="9966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تأمين سلامة الوضعة والقوام الصحيح للجسم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54" y="3074654"/>
        <a:ext cx="5356897" cy="899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B463D-C8E4-41F4-A541-68CE8A6BCD69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إعداد الأخوين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0B648-9023-48A0-8866-1CE6CBCCDFEF}">
      <dsp:nvSpPr>
        <dsp:cNvPr id="0" name=""/>
        <dsp:cNvSpPr/>
      </dsp:nvSpPr>
      <dsp:spPr>
        <a:xfrm>
          <a:off x="0" y="859"/>
          <a:ext cx="4754880" cy="13546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المطلوب في المرحلة قبل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4622624" cy="122238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17D5D-24B5-4AF5-9B13-4E73969CF06D}">
      <dsp:nvSpPr>
        <dsp:cNvPr id="0" name=""/>
        <dsp:cNvSpPr/>
      </dsp:nvSpPr>
      <dsp:spPr>
        <a:xfrm>
          <a:off x="0" y="0"/>
          <a:ext cx="4926491" cy="10917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تقوية عضلات الأطراف العلوية وخاصة العضلات المستخدمة للعكاز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7" y="53297"/>
        <a:ext cx="4819897" cy="985192"/>
      </dsp:txXfrm>
    </dsp:sp>
    <dsp:sp modelId="{D6FF3360-00A5-4DE6-BBF6-851816FBDEA8}">
      <dsp:nvSpPr>
        <dsp:cNvPr id="0" name=""/>
        <dsp:cNvSpPr/>
      </dsp:nvSpPr>
      <dsp:spPr>
        <a:xfrm>
          <a:off x="0" y="1105479"/>
          <a:ext cx="4926491" cy="10917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تقوية عضلات الطرف السفلي السليم لمساعدة المريض بالمشي على العكازات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7" y="1158776"/>
        <a:ext cx="4819897" cy="985192"/>
      </dsp:txXfrm>
    </dsp:sp>
    <dsp:sp modelId="{0C3CD569-5F77-49E7-875F-A4A85547C814}">
      <dsp:nvSpPr>
        <dsp:cNvPr id="0" name=""/>
        <dsp:cNvSpPr/>
      </dsp:nvSpPr>
      <dsp:spPr>
        <a:xfrm>
          <a:off x="0" y="2207884"/>
          <a:ext cx="4926491" cy="10917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المدى الحركي في مفاصل الطرف السفلي المصاب والتي ستبقى بعد البتر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7" y="2261181"/>
        <a:ext cx="4819897" cy="985192"/>
      </dsp:txXfrm>
    </dsp:sp>
    <dsp:sp modelId="{C5427B25-918A-4A6D-A31D-78E974E9F031}">
      <dsp:nvSpPr>
        <dsp:cNvPr id="0" name=""/>
        <dsp:cNvSpPr/>
      </dsp:nvSpPr>
      <dsp:spPr>
        <a:xfrm>
          <a:off x="0" y="3310288"/>
          <a:ext cx="4926491" cy="10917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تقوية العضلات التي ستبقى بعد البتر في الطرف السفلي المبتور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7" y="3363585"/>
        <a:ext cx="4819897" cy="985192"/>
      </dsp:txXfrm>
    </dsp:sp>
    <dsp:sp modelId="{AA85DBD9-94BB-4444-A778-C74B12817D6B}">
      <dsp:nvSpPr>
        <dsp:cNvPr id="0" name=""/>
        <dsp:cNvSpPr/>
      </dsp:nvSpPr>
      <dsp:spPr>
        <a:xfrm>
          <a:off x="0" y="4412692"/>
          <a:ext cx="4926491" cy="1091786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تمرينات التنفس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97" y="4465989"/>
        <a:ext cx="4819897" cy="98519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E643F-D7F8-48E2-9D64-CBDAB92FFBD1}">
      <dsp:nvSpPr>
        <dsp:cNvPr id="0" name=""/>
        <dsp:cNvSpPr/>
      </dsp:nvSpPr>
      <dsp:spPr>
        <a:xfrm>
          <a:off x="0" y="859"/>
          <a:ext cx="4612944" cy="135464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المطلوب في المرحلة قبل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4480688" cy="122238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4F37-1CD2-4BDF-9549-152FBB1CE15D}">
      <dsp:nvSpPr>
        <dsp:cNvPr id="0" name=""/>
        <dsp:cNvSpPr/>
      </dsp:nvSpPr>
      <dsp:spPr>
        <a:xfrm>
          <a:off x="0" y="2342"/>
          <a:ext cx="6359856" cy="1112231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تمرينات الجذع، تقوية عضلات البطن (المستقيمة البطنية والمائلات) والظهر (الباسطات والعريضة الظهرية....) والحوض (</a:t>
          </a:r>
          <a:r>
            <a:rPr lang="ar-SA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الإليوات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95" y="56637"/>
        <a:ext cx="6251266" cy="1003641"/>
      </dsp:txXfrm>
    </dsp:sp>
    <dsp:sp modelId="{A70C29B5-0156-47A7-B88A-CE4F22872F29}">
      <dsp:nvSpPr>
        <dsp:cNvPr id="0" name=""/>
        <dsp:cNvSpPr/>
      </dsp:nvSpPr>
      <dsp:spPr>
        <a:xfrm>
          <a:off x="0" y="1128833"/>
          <a:ext cx="6359856" cy="1112231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أيضا تدريب المريض على كيفية الدوران لوحده ضمن السرير وكيفية الجلوس والوقوف </a:t>
          </a:r>
          <a:r>
            <a:rPr lang="ar-SA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بالإعتماد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على الطرف السليم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95" y="1183128"/>
        <a:ext cx="6251266" cy="1003641"/>
      </dsp:txXfrm>
    </dsp:sp>
    <dsp:sp modelId="{54C95180-E340-4429-A4EC-02AEF1EE4290}">
      <dsp:nvSpPr>
        <dsp:cNvPr id="0" name=""/>
        <dsp:cNvSpPr/>
      </dsp:nvSpPr>
      <dsp:spPr>
        <a:xfrm>
          <a:off x="0" y="2255323"/>
          <a:ext cx="6359856" cy="1112231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استخدام العكازات خلال المشي، مع عدم وضع ثقل جسمه على الطرف المصاب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95" y="2309618"/>
        <a:ext cx="6251266" cy="1003641"/>
      </dsp:txXfrm>
    </dsp:sp>
    <dsp:sp modelId="{19044818-E3C4-4BFF-B16E-F6C946273386}">
      <dsp:nvSpPr>
        <dsp:cNvPr id="0" name=""/>
        <dsp:cNvSpPr/>
      </dsp:nvSpPr>
      <dsp:spPr>
        <a:xfrm>
          <a:off x="0" y="3381814"/>
          <a:ext cx="6359856" cy="1112231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كيفية الانتقال من السرير إلى الكرسي المتحرك (إن كان 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سيحتاجه ؟؟؟؟)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95" y="3436109"/>
        <a:ext cx="6251266" cy="1003641"/>
      </dsp:txXfrm>
    </dsp:sp>
    <dsp:sp modelId="{03F5EFEA-F5C7-4CB1-89C5-92803399AA20}">
      <dsp:nvSpPr>
        <dsp:cNvPr id="0" name=""/>
        <dsp:cNvSpPr/>
      </dsp:nvSpPr>
      <dsp:spPr>
        <a:xfrm>
          <a:off x="0" y="4508305"/>
          <a:ext cx="6359856" cy="1112231"/>
        </a:xfrm>
        <a:prstGeom prst="roundRect">
          <a:avLst/>
        </a:prstGeom>
        <a:solidFill>
          <a:schemeClr val="accent4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التدريب على استخدام الكرسي المتحرك وخاصة كبار السن الذين يفضلونه بديلا عن المشي بالعكازات تاليا للبتر مباشرة قبل أن يصبح هذا المسن جاهزا لاستخدام الطرف الصناعي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295" y="4562600"/>
        <a:ext cx="6251266" cy="100364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C04BB-7CAA-4913-B45F-A47781BBC144}">
      <dsp:nvSpPr>
        <dsp:cNvPr id="0" name=""/>
        <dsp:cNvSpPr/>
      </dsp:nvSpPr>
      <dsp:spPr>
        <a:xfrm>
          <a:off x="0" y="28"/>
          <a:ext cx="9875520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التعاون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39"/>
        <a:ext cx="9743098" cy="122390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BD48D-A9DF-460B-BB2C-76DBBE3A9C05}">
      <dsp:nvSpPr>
        <dsp:cNvPr id="0" name=""/>
        <dsp:cNvSpPr/>
      </dsp:nvSpPr>
      <dsp:spPr>
        <a:xfrm>
          <a:off x="0" y="1027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الجراح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33525"/>
        <a:ext cx="5738714" cy="600738"/>
      </dsp:txXfrm>
    </dsp:sp>
    <dsp:sp modelId="{3C1463AE-1B45-4C7D-BBC5-3231A778B827}">
      <dsp:nvSpPr>
        <dsp:cNvPr id="0" name=""/>
        <dsp:cNvSpPr/>
      </dsp:nvSpPr>
      <dsp:spPr>
        <a:xfrm>
          <a:off x="0" y="672014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المريض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704512"/>
        <a:ext cx="5738714" cy="600738"/>
      </dsp:txXfrm>
    </dsp:sp>
    <dsp:sp modelId="{1FFF0DA4-2B76-4029-8CDE-24288A421433}">
      <dsp:nvSpPr>
        <dsp:cNvPr id="0" name=""/>
        <dsp:cNvSpPr/>
      </dsp:nvSpPr>
      <dsp:spPr>
        <a:xfrm>
          <a:off x="0" y="1343001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عناصر التمريض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1375499"/>
        <a:ext cx="5738714" cy="600738"/>
      </dsp:txXfrm>
    </dsp:sp>
    <dsp:sp modelId="{42286A5C-250D-4511-A848-450BC5F35EB4}">
      <dsp:nvSpPr>
        <dsp:cNvPr id="0" name=""/>
        <dsp:cNvSpPr/>
      </dsp:nvSpPr>
      <dsp:spPr>
        <a:xfrm>
          <a:off x="0" y="2013988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المعالج الفيزيائي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2046486"/>
        <a:ext cx="5738714" cy="600738"/>
      </dsp:txXfrm>
    </dsp:sp>
    <dsp:sp modelId="{AA435336-98EC-42A2-8E6F-778F01D53747}">
      <dsp:nvSpPr>
        <dsp:cNvPr id="0" name=""/>
        <dsp:cNvSpPr/>
      </dsp:nvSpPr>
      <dsp:spPr>
        <a:xfrm>
          <a:off x="0" y="2684975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المرشد الاجتماعي والنفسي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2717473"/>
        <a:ext cx="5738714" cy="600738"/>
      </dsp:txXfrm>
    </dsp:sp>
    <dsp:sp modelId="{B2AC8AE7-6118-4478-B50E-1D64C5600FCC}">
      <dsp:nvSpPr>
        <dsp:cNvPr id="0" name=""/>
        <dsp:cNvSpPr/>
      </dsp:nvSpPr>
      <dsp:spPr>
        <a:xfrm>
          <a:off x="0" y="3355962"/>
          <a:ext cx="5803710" cy="66573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ذووي</a:t>
          </a: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المريض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98" y="3388460"/>
        <a:ext cx="5738714" cy="60073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270AB-1799-47B0-A794-5B7EEE6958AA}">
      <dsp:nvSpPr>
        <dsp:cNvPr id="0" name=""/>
        <dsp:cNvSpPr/>
      </dsp:nvSpPr>
      <dsp:spPr>
        <a:xfrm>
          <a:off x="0" y="0"/>
          <a:ext cx="5109039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11"/>
        <a:ext cx="4976617" cy="122390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FA7C4-8C16-49CD-93BC-5CA2575DFCB2}">
      <dsp:nvSpPr>
        <dsp:cNvPr id="0" name=""/>
        <dsp:cNvSpPr/>
      </dsp:nvSpPr>
      <dsp:spPr>
        <a:xfrm>
          <a:off x="0" y="46"/>
          <a:ext cx="5085716" cy="99696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ليكون الجذمور وظيفي ومناسب تاليا للبتر يجب التأكد من: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48714"/>
        <a:ext cx="4988380" cy="899631"/>
      </dsp:txXfrm>
    </dsp:sp>
    <dsp:sp modelId="{9253F50C-8493-44D1-B550-25A325FC651D}">
      <dsp:nvSpPr>
        <dsp:cNvPr id="0" name=""/>
        <dsp:cNvSpPr/>
      </dsp:nvSpPr>
      <dsp:spPr>
        <a:xfrm>
          <a:off x="0" y="1008812"/>
          <a:ext cx="5085716" cy="99696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النهاية العظمية </a:t>
          </a:r>
          <a:r>
            <a:rPr lang="ar-SA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صقيلة</a:t>
          </a: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بشكل جيد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1057480"/>
        <a:ext cx="4988380" cy="899631"/>
      </dsp:txXfrm>
    </dsp:sp>
    <dsp:sp modelId="{840260A2-F55B-4BB7-B429-0BDD04F5D683}">
      <dsp:nvSpPr>
        <dsp:cNvPr id="0" name=""/>
        <dsp:cNvSpPr/>
      </dsp:nvSpPr>
      <dsp:spPr>
        <a:xfrm>
          <a:off x="0" y="2017579"/>
          <a:ext cx="5085716" cy="99696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قطع النهايات العصبية بشكل جيد لتفادي حدوث أورام عصبية ما أمكن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2066247"/>
        <a:ext cx="4988380" cy="899631"/>
      </dsp:txXfrm>
    </dsp:sp>
    <dsp:sp modelId="{B08E1F47-1748-4710-BFBC-9D5551790BDB}">
      <dsp:nvSpPr>
        <dsp:cNvPr id="0" name=""/>
        <dsp:cNvSpPr/>
      </dsp:nvSpPr>
      <dsp:spPr>
        <a:xfrm>
          <a:off x="0" y="3026345"/>
          <a:ext cx="5085716" cy="99696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جعل مكان الجرح بعيدا عن النواتئ العظمية 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668" y="3075013"/>
        <a:ext cx="4988380" cy="89963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7F12B-1F77-4823-96A7-2749A1F67ADD}">
      <dsp:nvSpPr>
        <dsp:cNvPr id="0" name=""/>
        <dsp:cNvSpPr/>
      </dsp:nvSpPr>
      <dsp:spPr>
        <a:xfrm>
          <a:off x="0" y="69779"/>
          <a:ext cx="9875520" cy="121680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29178"/>
        <a:ext cx="9756722" cy="1098002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7730E-44DE-4DF1-98EA-E06E738F1DA8}">
      <dsp:nvSpPr>
        <dsp:cNvPr id="0" name=""/>
        <dsp:cNvSpPr/>
      </dsp:nvSpPr>
      <dsp:spPr>
        <a:xfrm>
          <a:off x="0" y="30960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الإعتناء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بحالة المريض العامة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62487"/>
        <a:ext cx="5061558" cy="582785"/>
      </dsp:txXfrm>
    </dsp:sp>
    <dsp:sp modelId="{017F10F3-39DB-4713-94D3-8B8F5D2137DD}">
      <dsp:nvSpPr>
        <dsp:cNvPr id="0" name=""/>
        <dsp:cNvSpPr/>
      </dsp:nvSpPr>
      <dsp:spPr>
        <a:xfrm>
          <a:off x="0" y="694080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الإعتناء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بالجذمور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725607"/>
        <a:ext cx="5061558" cy="582785"/>
      </dsp:txXfrm>
    </dsp:sp>
    <dsp:sp modelId="{863331E4-75C0-4E4C-A318-1C7C4CB8E7FE}">
      <dsp:nvSpPr>
        <dsp:cNvPr id="0" name=""/>
        <dsp:cNvSpPr/>
      </dsp:nvSpPr>
      <dsp:spPr>
        <a:xfrm>
          <a:off x="0" y="1357200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منع عدم التوازن في القوى العضلية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1388727"/>
        <a:ext cx="5061558" cy="582785"/>
      </dsp:txXfrm>
    </dsp:sp>
    <dsp:sp modelId="{96AAD140-B773-4934-884E-B61075E13837}">
      <dsp:nvSpPr>
        <dsp:cNvPr id="0" name=""/>
        <dsp:cNvSpPr/>
      </dsp:nvSpPr>
      <dsp:spPr>
        <a:xfrm>
          <a:off x="0" y="2020320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اختيار الوضعيات المناسبة للجذمور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2051847"/>
        <a:ext cx="5061558" cy="582785"/>
      </dsp:txXfrm>
    </dsp:sp>
    <dsp:sp modelId="{A95ECEF4-8FD6-4861-8F6C-1E063EFF8A10}">
      <dsp:nvSpPr>
        <dsp:cNvPr id="0" name=""/>
        <dsp:cNvSpPr/>
      </dsp:nvSpPr>
      <dsp:spPr>
        <a:xfrm>
          <a:off x="0" y="2683439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تطبيق التمرينات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2714966"/>
        <a:ext cx="5061558" cy="582785"/>
      </dsp:txXfrm>
    </dsp:sp>
    <dsp:sp modelId="{FDA13E4E-01C3-4FF2-88CB-1CE33C71FBE5}">
      <dsp:nvSpPr>
        <dsp:cNvPr id="0" name=""/>
        <dsp:cNvSpPr/>
      </dsp:nvSpPr>
      <dsp:spPr>
        <a:xfrm>
          <a:off x="0" y="3346560"/>
          <a:ext cx="5124612" cy="64583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تطبيق الرباط الضاغط لمنع تشوه الجذمور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527" y="3378087"/>
        <a:ext cx="5061558" cy="58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1EFB2-D827-4F7C-8EFB-11013F655D7E}">
      <dsp:nvSpPr>
        <dsp:cNvPr id="0" name=""/>
        <dsp:cNvSpPr/>
      </dsp:nvSpPr>
      <dsp:spPr>
        <a:xfrm>
          <a:off x="0" y="1448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الإختصاصي المعالج الفيزيائي محمد عجم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40211"/>
        <a:ext cx="4677354" cy="716542"/>
      </dsp:txXfrm>
    </dsp:sp>
    <dsp:sp modelId="{868B7BAE-EF8A-4885-8BB5-492845837639}">
      <dsp:nvSpPr>
        <dsp:cNvPr id="0" name=""/>
        <dsp:cNvSpPr/>
      </dsp:nvSpPr>
      <dsp:spPr>
        <a:xfrm>
          <a:off x="0" y="808046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محاضر في المعهد التقاني الصحي والطبي بجامعة حلب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846809"/>
        <a:ext cx="4677354" cy="716542"/>
      </dsp:txXfrm>
    </dsp:sp>
    <dsp:sp modelId="{C82DB7A0-FA80-43DF-879C-E7A2CE2688B5}">
      <dsp:nvSpPr>
        <dsp:cNvPr id="0" name=""/>
        <dsp:cNvSpPr/>
      </dsp:nvSpPr>
      <dsp:spPr>
        <a:xfrm>
          <a:off x="0" y="1614645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إجازة في الحقوق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1653408"/>
        <a:ext cx="4677354" cy="716542"/>
      </dsp:txXfrm>
    </dsp:sp>
    <dsp:sp modelId="{073A26A0-9855-47A8-96B1-95065C927FDC}">
      <dsp:nvSpPr>
        <dsp:cNvPr id="0" name=""/>
        <dsp:cNvSpPr/>
      </dsp:nvSpPr>
      <dsp:spPr>
        <a:xfrm>
          <a:off x="0" y="2421244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عضو وممثل الجمعية السورية للمعالجة الفيزيائية بحلب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2460007"/>
        <a:ext cx="4677354" cy="716542"/>
      </dsp:txXfrm>
    </dsp:sp>
    <dsp:sp modelId="{2140F5EB-9CCD-4290-9BCC-071232BA0DD3}">
      <dsp:nvSpPr>
        <dsp:cNvPr id="0" name=""/>
        <dsp:cNvSpPr/>
      </dsp:nvSpPr>
      <dsp:spPr>
        <a:xfrm>
          <a:off x="0" y="3227842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مدير إداري مشفى الرازي الجراحي الحكومي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3266605"/>
        <a:ext cx="4677354" cy="71654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8F81B-449E-4495-BF38-7DF42D186E0A}">
      <dsp:nvSpPr>
        <dsp:cNvPr id="0" name=""/>
        <dsp:cNvSpPr/>
      </dsp:nvSpPr>
      <dsp:spPr>
        <a:xfrm>
          <a:off x="0" y="242"/>
          <a:ext cx="3648729" cy="1355874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88" y="66430"/>
        <a:ext cx="3516353" cy="1223498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86A0-D7C5-4C2D-9695-0EC82E34C9D3}">
      <dsp:nvSpPr>
        <dsp:cNvPr id="0" name=""/>
        <dsp:cNvSpPr/>
      </dsp:nvSpPr>
      <dsp:spPr>
        <a:xfrm>
          <a:off x="0" y="20856"/>
          <a:ext cx="3598110" cy="848821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علاج الألم الشبحي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436" y="62292"/>
        <a:ext cx="3515238" cy="76594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ACCFA-4929-4706-85FB-547F280A3AC0}">
      <dsp:nvSpPr>
        <dsp:cNvPr id="0" name=""/>
        <dsp:cNvSpPr/>
      </dsp:nvSpPr>
      <dsp:spPr>
        <a:xfrm>
          <a:off x="0" y="859"/>
          <a:ext cx="5502166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</a:p>
      </dsp:txBody>
      <dsp:txXfrm>
        <a:off x="66128" y="66987"/>
        <a:ext cx="5369910" cy="122238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7A4FC-7B25-43CD-8C58-D937CFC993E7}">
      <dsp:nvSpPr>
        <dsp:cNvPr id="0" name=""/>
        <dsp:cNvSpPr/>
      </dsp:nvSpPr>
      <dsp:spPr>
        <a:xfrm>
          <a:off x="0" y="433"/>
          <a:ext cx="5549462" cy="99541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لمنع تقفع العطف والتبعيد والدوران الوحشي في بتور فوق الركبة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49025"/>
        <a:ext cx="5452278" cy="898230"/>
      </dsp:txXfrm>
    </dsp:sp>
    <dsp:sp modelId="{FF2979BF-DEF1-4782-BE10-F6837750D10E}">
      <dsp:nvSpPr>
        <dsp:cNvPr id="0" name=""/>
        <dsp:cNvSpPr/>
      </dsp:nvSpPr>
      <dsp:spPr>
        <a:xfrm>
          <a:off x="0" y="1009459"/>
          <a:ext cx="5549462" cy="99541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يجب سند الجذمور بالوضعية المعتدلة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1058051"/>
        <a:ext cx="5452278" cy="898230"/>
      </dsp:txXfrm>
    </dsp:sp>
    <dsp:sp modelId="{5FC8F579-BD44-4C79-BF44-1EB068E1EE15}">
      <dsp:nvSpPr>
        <dsp:cNvPr id="0" name=""/>
        <dsp:cNvSpPr/>
      </dsp:nvSpPr>
      <dsp:spPr>
        <a:xfrm>
          <a:off x="0" y="2018486"/>
          <a:ext cx="5549462" cy="99541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وحسب الحاجة يمكن وضع الجذمور بالدوران الأنسي والتقريب (بعض الدرجات)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2067078"/>
        <a:ext cx="5452278" cy="898230"/>
      </dsp:txXfrm>
    </dsp:sp>
    <dsp:sp modelId="{731B807E-47B6-4640-8BEC-2CCCFE568F4E}">
      <dsp:nvSpPr>
        <dsp:cNvPr id="0" name=""/>
        <dsp:cNvSpPr/>
      </dsp:nvSpPr>
      <dsp:spPr>
        <a:xfrm>
          <a:off x="0" y="3027512"/>
          <a:ext cx="5549462" cy="99541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نوجه المريض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للإستلقاء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البطني لنصف ساعة عدة مرات باليوم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92" y="3076104"/>
        <a:ext cx="5452278" cy="89823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6CA0A-B288-41E8-B8CD-4E57A0D261D9}">
      <dsp:nvSpPr>
        <dsp:cNvPr id="0" name=""/>
        <dsp:cNvSpPr/>
      </dsp:nvSpPr>
      <dsp:spPr>
        <a:xfrm>
          <a:off x="0" y="859"/>
          <a:ext cx="6117021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العناية اللاحقة الباكرة في المرحلة بعد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5984765" cy="1222384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9F42E-AE76-40AA-9E06-35D1A87D1116}">
      <dsp:nvSpPr>
        <dsp:cNvPr id="0" name=""/>
        <dsp:cNvSpPr/>
      </dsp:nvSpPr>
      <dsp:spPr>
        <a:xfrm>
          <a:off x="0" y="1419"/>
          <a:ext cx="6180082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وعدم إطالة فترة الجلوس لأكثر من ساعتين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49993"/>
        <a:ext cx="6082934" cy="897889"/>
      </dsp:txXfrm>
    </dsp:sp>
    <dsp:sp modelId="{7BC70FC4-36F7-4CC0-B1D1-813F85C1CC89}">
      <dsp:nvSpPr>
        <dsp:cNvPr id="0" name=""/>
        <dsp:cNvSpPr/>
      </dsp:nvSpPr>
      <dsp:spPr>
        <a:xfrm>
          <a:off x="0" y="1009914"/>
          <a:ext cx="6180082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لأن فترات الجلوس الطويلة تسبب حدوث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التقفعات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1058488"/>
        <a:ext cx="6082934" cy="897889"/>
      </dsp:txXfrm>
    </dsp:sp>
    <dsp:sp modelId="{EEFC96DD-31F1-41AC-9E28-D4DB90C9C7F4}">
      <dsp:nvSpPr>
        <dsp:cNvPr id="0" name=""/>
        <dsp:cNvSpPr/>
      </dsp:nvSpPr>
      <dsp:spPr>
        <a:xfrm>
          <a:off x="0" y="2018408"/>
          <a:ext cx="6180082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بتر أسفل الركبة يمنع عطف الركبة المستمر لمنع حدوث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تقفعات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في عاطفات الركبة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2066982"/>
        <a:ext cx="6082934" cy="897889"/>
      </dsp:txXfrm>
    </dsp:sp>
    <dsp:sp modelId="{A5209CB6-9E36-477F-B27D-7ACAFF2FDFFD}">
      <dsp:nvSpPr>
        <dsp:cNvPr id="0" name=""/>
        <dsp:cNvSpPr/>
      </dsp:nvSpPr>
      <dsp:spPr>
        <a:xfrm>
          <a:off x="0" y="3026903"/>
          <a:ext cx="6180082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والإنتباه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لعدم حدوث تقفع في عاطفات الورك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3075477"/>
        <a:ext cx="6082934" cy="89788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8F260-F0D3-4D47-80EA-01DBC90273AD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العناية بالجذمور في المرحلة بعد البتر</a:t>
          </a:r>
        </a:p>
      </dsp:txBody>
      <dsp:txXfrm>
        <a:off x="66211" y="66225"/>
        <a:ext cx="9743098" cy="122390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AE8A8-7796-4151-8FD0-C15A5CAA2C68}">
      <dsp:nvSpPr>
        <dsp:cNvPr id="0" name=""/>
        <dsp:cNvSpPr/>
      </dsp:nvSpPr>
      <dsp:spPr>
        <a:xfrm>
          <a:off x="0" y="14082"/>
          <a:ext cx="9879493" cy="71136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النقر بلطف على النهاية القاصية للجذمور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48808"/>
        <a:ext cx="9810041" cy="641908"/>
      </dsp:txXfrm>
    </dsp:sp>
    <dsp:sp modelId="{95FD72BD-D70B-4064-B9A1-872CB636A5EE}">
      <dsp:nvSpPr>
        <dsp:cNvPr id="0" name=""/>
        <dsp:cNvSpPr/>
      </dsp:nvSpPr>
      <dsp:spPr>
        <a:xfrm>
          <a:off x="0" y="834882"/>
          <a:ext cx="9879493" cy="71136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تطبيق تدليك مسحي بنوعيه السطحي والعميق للجذمور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لخفض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الحساسية للضغط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869608"/>
        <a:ext cx="9810041" cy="641908"/>
      </dsp:txXfrm>
    </dsp:sp>
    <dsp:sp modelId="{C6EF34D0-0140-47F4-B7A8-EFA8B9A8BF69}">
      <dsp:nvSpPr>
        <dsp:cNvPr id="0" name=""/>
        <dsp:cNvSpPr/>
      </dsp:nvSpPr>
      <dsp:spPr>
        <a:xfrm>
          <a:off x="0" y="1655682"/>
          <a:ext cx="9879493" cy="71136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تطبيق تدليك احتكاكي لمنع تشكل الندبات (الندبة قد تؤلم المريض)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1690408"/>
        <a:ext cx="9810041" cy="641908"/>
      </dsp:txXfrm>
    </dsp:sp>
    <dsp:sp modelId="{CA8D36FE-067A-41D4-8A2F-BE2823B94A7E}">
      <dsp:nvSpPr>
        <dsp:cNvPr id="0" name=""/>
        <dsp:cNvSpPr/>
      </dsp:nvSpPr>
      <dsp:spPr>
        <a:xfrm>
          <a:off x="0" y="2476482"/>
          <a:ext cx="9879493" cy="71136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ممكن استعمال كمية بسيطة من كريم مرطب أو بودرة خلال التدليك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2511208"/>
        <a:ext cx="9810041" cy="641908"/>
      </dsp:txXfrm>
    </dsp:sp>
    <dsp:sp modelId="{4BD6828D-AD90-48E1-BF1B-D30F79322F84}">
      <dsp:nvSpPr>
        <dsp:cNvPr id="0" name=""/>
        <dsp:cNvSpPr/>
      </dsp:nvSpPr>
      <dsp:spPr>
        <a:xfrm>
          <a:off x="0" y="3297282"/>
          <a:ext cx="9879493" cy="71136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تطبيق الرباط الضاغط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3332008"/>
        <a:ext cx="9810041" cy="64190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8DB0-553E-4F8A-97FD-21BC2768201D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25864-31EA-4003-B30C-D64357813821}">
      <dsp:nvSpPr>
        <dsp:cNvPr id="0" name=""/>
        <dsp:cNvSpPr/>
      </dsp:nvSpPr>
      <dsp:spPr>
        <a:xfrm>
          <a:off x="0" y="701279"/>
          <a:ext cx="5835637" cy="121680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يجب أن تكون واقعية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760678"/>
        <a:ext cx="5716839" cy="1098002"/>
      </dsp:txXfrm>
    </dsp:sp>
    <dsp:sp modelId="{BFB59A49-2301-4BEB-BDC1-2F0A57FBC2CA}">
      <dsp:nvSpPr>
        <dsp:cNvPr id="0" name=""/>
        <dsp:cNvSpPr/>
      </dsp:nvSpPr>
      <dsp:spPr>
        <a:xfrm>
          <a:off x="0" y="2105280"/>
          <a:ext cx="5835637" cy="121680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والهدف الرئيسي </a:t>
          </a: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وظيفي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164679"/>
        <a:ext cx="5716839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B151B-6837-42DD-88D1-CFB350E84A2F}">
      <dsp:nvSpPr>
        <dsp:cNvPr id="0" name=""/>
        <dsp:cNvSpPr/>
      </dsp:nvSpPr>
      <dsp:spPr>
        <a:xfrm>
          <a:off x="0" y="1448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الإختصاصي المعالج الفيزيائي خليفة كسارة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40211"/>
        <a:ext cx="4677354" cy="716542"/>
      </dsp:txXfrm>
    </dsp:sp>
    <dsp:sp modelId="{90612E1B-1283-4A81-82BA-15A4BDDF9577}">
      <dsp:nvSpPr>
        <dsp:cNvPr id="0" name=""/>
        <dsp:cNvSpPr/>
      </dsp:nvSpPr>
      <dsp:spPr>
        <a:xfrm>
          <a:off x="0" y="808046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بكالوريوس علوم علاج فيزيائي من الجامعة العالمية – بيروت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846809"/>
        <a:ext cx="4677354" cy="716542"/>
      </dsp:txXfrm>
    </dsp:sp>
    <dsp:sp modelId="{CCF31681-88CA-4816-8C51-C873C614761F}">
      <dsp:nvSpPr>
        <dsp:cNvPr id="0" name=""/>
        <dsp:cNvSpPr/>
      </dsp:nvSpPr>
      <dsp:spPr>
        <a:xfrm>
          <a:off x="0" y="1614645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محاضر في المعهد التقاني الصحي والطبي بجامعة حلب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1653408"/>
        <a:ext cx="4677354" cy="716542"/>
      </dsp:txXfrm>
    </dsp:sp>
    <dsp:sp modelId="{70049A5A-CE85-44F6-9115-6D6357E29754}">
      <dsp:nvSpPr>
        <dsp:cNvPr id="0" name=""/>
        <dsp:cNvSpPr/>
      </dsp:nvSpPr>
      <dsp:spPr>
        <a:xfrm>
          <a:off x="0" y="2421244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عضو وممثل الجمعية السورية للمعالجة الفيزيائية بحلب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2460007"/>
        <a:ext cx="4677354" cy="716542"/>
      </dsp:txXfrm>
    </dsp:sp>
    <dsp:sp modelId="{8EB3F46D-6208-4F1C-ABD8-034C70A61335}">
      <dsp:nvSpPr>
        <dsp:cNvPr id="0" name=""/>
        <dsp:cNvSpPr/>
      </dsp:nvSpPr>
      <dsp:spPr>
        <a:xfrm>
          <a:off x="0" y="3227842"/>
          <a:ext cx="4754880" cy="794068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رئيس نقابة التمريض والمهن الطبية والصحية بفرع حلب 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3266605"/>
        <a:ext cx="4677354" cy="71654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721CD-3C60-4ADD-843B-E2DC68DC8A43}">
      <dsp:nvSpPr>
        <dsp:cNvPr id="0" name=""/>
        <dsp:cNvSpPr/>
      </dsp:nvSpPr>
      <dsp:spPr>
        <a:xfrm>
          <a:off x="0" y="859"/>
          <a:ext cx="5232575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5100319" cy="122238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C1F3-2422-4C31-B7E3-B6329EB7E3B3}">
      <dsp:nvSpPr>
        <dsp:cNvPr id="0" name=""/>
        <dsp:cNvSpPr/>
      </dsp:nvSpPr>
      <dsp:spPr>
        <a:xfrm>
          <a:off x="0" y="14760"/>
          <a:ext cx="5268078" cy="90558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الوضع السليم للجذمور ومنع إصابته بالتشوه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7" y="58967"/>
        <a:ext cx="5179664" cy="817166"/>
      </dsp:txXfrm>
    </dsp:sp>
    <dsp:sp modelId="{99A7E1E9-A6BD-41E8-803D-B2F9217B0AEF}">
      <dsp:nvSpPr>
        <dsp:cNvPr id="0" name=""/>
        <dsp:cNvSpPr/>
      </dsp:nvSpPr>
      <dsp:spPr>
        <a:xfrm>
          <a:off x="0" y="1044180"/>
          <a:ext cx="5268078" cy="90558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وفي حال تعرض الجذمور للتشوه نركز على تقوية العضلات الضعيفة وتمطيط العضلات المنكمشة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7" y="1088387"/>
        <a:ext cx="5179664" cy="817166"/>
      </dsp:txXfrm>
    </dsp:sp>
    <dsp:sp modelId="{01679A4E-BDD0-407C-BE6F-B095F7B94E1D}">
      <dsp:nvSpPr>
        <dsp:cNvPr id="0" name=""/>
        <dsp:cNvSpPr/>
      </dsp:nvSpPr>
      <dsp:spPr>
        <a:xfrm>
          <a:off x="0" y="2073600"/>
          <a:ext cx="5268078" cy="90558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الهدف الأساسي والنهائي العودة بالمريض لحياته المستقلة الفاعلة ما أمكن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7" y="2117807"/>
        <a:ext cx="5179664" cy="817166"/>
      </dsp:txXfrm>
    </dsp:sp>
    <dsp:sp modelId="{936624C0-0B33-414E-A0C9-2A903EB873CA}">
      <dsp:nvSpPr>
        <dsp:cNvPr id="0" name=""/>
        <dsp:cNvSpPr/>
      </dsp:nvSpPr>
      <dsp:spPr>
        <a:xfrm>
          <a:off x="0" y="3103019"/>
          <a:ext cx="5268078" cy="90558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الحرص على شفاء الجرح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207" y="3147226"/>
        <a:ext cx="5179664" cy="817166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CEE4-B7A5-4DBD-B765-3415458640B9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الأهداف في المرحلة بعد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BB3F0-B885-419B-8E0D-EDF03B2B14C7}">
      <dsp:nvSpPr>
        <dsp:cNvPr id="0" name=""/>
        <dsp:cNvSpPr/>
      </dsp:nvSpPr>
      <dsp:spPr>
        <a:xfrm>
          <a:off x="0" y="1260"/>
          <a:ext cx="4648988" cy="130571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</a:t>
          </a: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لسيطرة على وذمة الجذمور (الضغط السلبي)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0" y="65000"/>
        <a:ext cx="4521508" cy="1178239"/>
      </dsp:txXfrm>
    </dsp:sp>
    <dsp:sp modelId="{D45A1215-BF3F-4594-80BF-9C9D9AB2FBAD}">
      <dsp:nvSpPr>
        <dsp:cNvPr id="0" name=""/>
        <dsp:cNvSpPr/>
      </dsp:nvSpPr>
      <dsp:spPr>
        <a:xfrm>
          <a:off x="0" y="1358820"/>
          <a:ext cx="4648988" cy="130571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التروية الدموية في الجذمور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0" y="1422560"/>
        <a:ext cx="4521508" cy="1178239"/>
      </dsp:txXfrm>
    </dsp:sp>
    <dsp:sp modelId="{ABC11EC2-362C-419B-A875-D545069C8CFB}">
      <dsp:nvSpPr>
        <dsp:cNvPr id="0" name=""/>
        <dsp:cNvSpPr/>
      </dsp:nvSpPr>
      <dsp:spPr>
        <a:xfrm>
          <a:off x="0" y="2716380"/>
          <a:ext cx="4648988" cy="1305719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الحفاظ على الحركة المفصلية الوظيفية على الأقل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40" y="2780120"/>
        <a:ext cx="4521508" cy="117823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98D94-C443-4E08-B9AF-942D1F37B94F}">
      <dsp:nvSpPr>
        <dsp:cNvPr id="0" name=""/>
        <dsp:cNvSpPr/>
      </dsp:nvSpPr>
      <dsp:spPr>
        <a:xfrm>
          <a:off x="0" y="14"/>
          <a:ext cx="4749421" cy="1356331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4616999" cy="1223909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79BE8-FD64-4771-AEAF-E92FBF8B82D6}">
      <dsp:nvSpPr>
        <dsp:cNvPr id="0" name=""/>
        <dsp:cNvSpPr/>
      </dsp:nvSpPr>
      <dsp:spPr>
        <a:xfrm>
          <a:off x="0" y="1448"/>
          <a:ext cx="4682888" cy="79406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نطبق تمارين تقلص ثابت لعضلات الجذمور بعد ثلاث أيام من جراحة البتر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40211"/>
        <a:ext cx="4605362" cy="716542"/>
      </dsp:txXfrm>
    </dsp:sp>
    <dsp:sp modelId="{13D35F15-D878-40D8-AF1F-4B5D0C707465}">
      <dsp:nvSpPr>
        <dsp:cNvPr id="0" name=""/>
        <dsp:cNvSpPr/>
      </dsp:nvSpPr>
      <dsp:spPr>
        <a:xfrm>
          <a:off x="0" y="808046"/>
          <a:ext cx="4682888" cy="79406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نطبق تقلص عضلي حركي لعضلات الجذمور بعد مرور أسبوعين على جراحة البتر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846809"/>
        <a:ext cx="4605362" cy="716542"/>
      </dsp:txXfrm>
    </dsp:sp>
    <dsp:sp modelId="{21E2A50D-0D2B-4A4F-8948-1A39CC1E59DB}">
      <dsp:nvSpPr>
        <dsp:cNvPr id="0" name=""/>
        <dsp:cNvSpPr/>
      </dsp:nvSpPr>
      <dsp:spPr>
        <a:xfrm>
          <a:off x="0" y="1614645"/>
          <a:ext cx="4682888" cy="79406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بتر أعلى الركبة نلجأ لتقوية الباسطات </a:t>
          </a:r>
          <a:r>
            <a:rPr lang="ar-SA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الوركية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والمقربات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1653408"/>
        <a:ext cx="4605362" cy="716542"/>
      </dsp:txXfrm>
    </dsp:sp>
    <dsp:sp modelId="{5F1D74E1-BF8D-40B4-9D82-E07B290E9076}">
      <dsp:nvSpPr>
        <dsp:cNvPr id="0" name=""/>
        <dsp:cNvSpPr/>
      </dsp:nvSpPr>
      <dsp:spPr>
        <a:xfrm>
          <a:off x="0" y="2421244"/>
          <a:ext cx="4682888" cy="79406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في بتر أسفل الركبة نلجأ لتقوية مربعة الرؤوس الفخذية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2460007"/>
        <a:ext cx="4605362" cy="716542"/>
      </dsp:txXfrm>
    </dsp:sp>
    <dsp:sp modelId="{04F950FC-1197-4D5E-AF64-606B40CDC9DC}">
      <dsp:nvSpPr>
        <dsp:cNvPr id="0" name=""/>
        <dsp:cNvSpPr/>
      </dsp:nvSpPr>
      <dsp:spPr>
        <a:xfrm>
          <a:off x="0" y="3227842"/>
          <a:ext cx="4682888" cy="79406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طبعا مع </a:t>
          </a:r>
          <a:r>
            <a:rPr lang="ar-SA" sz="2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الإستمرار</a:t>
          </a: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بالفعاليات والتمارين التي بدأنا بها مع المريض قبل جراحة البتر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763" y="3266605"/>
        <a:ext cx="4605362" cy="71654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F5A8-961D-454A-AAB0-E888D00DED92}">
      <dsp:nvSpPr>
        <dsp:cNvPr id="0" name=""/>
        <dsp:cNvSpPr/>
      </dsp:nvSpPr>
      <dsp:spPr>
        <a:xfrm>
          <a:off x="0" y="69779"/>
          <a:ext cx="9875520" cy="121680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نوعية السرير</a:t>
          </a:r>
        </a:p>
      </dsp:txBody>
      <dsp:txXfrm>
        <a:off x="59399" y="129178"/>
        <a:ext cx="9756722" cy="10980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9E024-04F4-49E2-9809-58135F2EC131}">
      <dsp:nvSpPr>
        <dsp:cNvPr id="0" name=""/>
        <dsp:cNvSpPr/>
      </dsp:nvSpPr>
      <dsp:spPr>
        <a:xfrm>
          <a:off x="0" y="1515"/>
          <a:ext cx="5945525" cy="99440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سرير المريض يجب أن يكون قاسي وثابت وغير طري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50058"/>
        <a:ext cx="5848439" cy="897322"/>
      </dsp:txXfrm>
    </dsp:sp>
    <dsp:sp modelId="{7A8C42A1-BF2B-44DF-A92E-69CDB2A2EA81}">
      <dsp:nvSpPr>
        <dsp:cNvPr id="0" name=""/>
        <dsp:cNvSpPr/>
      </dsp:nvSpPr>
      <dsp:spPr>
        <a:xfrm>
          <a:off x="0" y="1010155"/>
          <a:ext cx="5945525" cy="99440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لمنع الأوضاع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الخاطئة والتشوهات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1058698"/>
        <a:ext cx="5848439" cy="897322"/>
      </dsp:txXfrm>
    </dsp:sp>
    <dsp:sp modelId="{572C8724-66AA-4A71-8953-41F81B56ACC3}">
      <dsp:nvSpPr>
        <dsp:cNvPr id="0" name=""/>
        <dsp:cNvSpPr/>
      </dsp:nvSpPr>
      <dsp:spPr>
        <a:xfrm>
          <a:off x="0" y="2018795"/>
          <a:ext cx="5945525" cy="99440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وتسهيل تغيير وضعية المريض في السرير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2067338"/>
        <a:ext cx="5848439" cy="897322"/>
      </dsp:txXfrm>
    </dsp:sp>
    <dsp:sp modelId="{6D774103-E814-4375-8F36-35BDBC9716ED}">
      <dsp:nvSpPr>
        <dsp:cNvPr id="0" name=""/>
        <dsp:cNvSpPr/>
      </dsp:nvSpPr>
      <dsp:spPr>
        <a:xfrm>
          <a:off x="0" y="3027435"/>
          <a:ext cx="5945525" cy="994408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وتسهيل وقوف وانتقال المريض من السرير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3075978"/>
        <a:ext cx="5848439" cy="89732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D36E4-FD46-49B3-9B84-E90B9D566FF3}">
      <dsp:nvSpPr>
        <dsp:cNvPr id="0" name=""/>
        <dsp:cNvSpPr/>
      </dsp:nvSpPr>
      <dsp:spPr>
        <a:xfrm>
          <a:off x="0" y="859"/>
          <a:ext cx="9875520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فوق الركبة</a:t>
          </a:r>
        </a:p>
      </dsp:txBody>
      <dsp:txXfrm>
        <a:off x="66128" y="66987"/>
        <a:ext cx="9743264" cy="122238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D2BFD-A27A-4E50-BC96-E94E2ACE4083}">
      <dsp:nvSpPr>
        <dsp:cNvPr id="0" name=""/>
        <dsp:cNvSpPr/>
      </dsp:nvSpPr>
      <dsp:spPr>
        <a:xfrm>
          <a:off x="0" y="326"/>
          <a:ext cx="6607750" cy="776587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الصحيحة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" y="38236"/>
        <a:ext cx="6531930" cy="7007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65F5-EBB5-4AE7-830F-AC7B30E28563}">
      <dsp:nvSpPr>
        <dsp:cNvPr id="0" name=""/>
        <dsp:cNvSpPr/>
      </dsp:nvSpPr>
      <dsp:spPr>
        <a:xfrm>
          <a:off x="0" y="271294"/>
          <a:ext cx="9879492" cy="1053588"/>
        </a:xfrm>
        <a:prstGeom prst="roundRect">
          <a:avLst/>
        </a:prstGeom>
        <a:solidFill>
          <a:schemeClr val="tx1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مفردات المحاضرة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432" y="322726"/>
        <a:ext cx="9776628" cy="950724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93475-74A9-47D5-B398-DAFCC6541C7B}">
      <dsp:nvSpPr>
        <dsp:cNvPr id="0" name=""/>
        <dsp:cNvSpPr/>
      </dsp:nvSpPr>
      <dsp:spPr>
        <a:xfrm>
          <a:off x="0" y="28063"/>
          <a:ext cx="6602178" cy="148297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البطني للحفاظ على الجذمور بحالة بسط ومنع القصر في العضلات العاطفة للورك، تطبق على الأقل ثلاث مرات في اليوم لمدة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نصف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ساعة كل مرة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3" y="100456"/>
        <a:ext cx="6457392" cy="1338188"/>
      </dsp:txXfrm>
    </dsp:sp>
    <dsp:sp modelId="{83B947EE-5707-424D-ACBD-B83E9B8940C5}">
      <dsp:nvSpPr>
        <dsp:cNvPr id="0" name=""/>
        <dsp:cNvSpPr/>
      </dsp:nvSpPr>
      <dsp:spPr>
        <a:xfrm>
          <a:off x="0" y="1698238"/>
          <a:ext cx="6602178" cy="1482974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على الجانب السليم مع بسط الجذمور باتجاه الخلف مع دوران أنسي للجذمور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393" y="1770631"/>
        <a:ext cx="6457392" cy="1338188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19ADE-BDF8-4BE5-94C0-23384BA65E98}">
      <dsp:nvSpPr>
        <dsp:cNvPr id="0" name=""/>
        <dsp:cNvSpPr/>
      </dsp:nvSpPr>
      <dsp:spPr>
        <a:xfrm>
          <a:off x="0" y="859"/>
          <a:ext cx="9875520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فوق الركبة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9743264" cy="122238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6EE2D-E749-4099-ABCD-4C0906979566}">
      <dsp:nvSpPr>
        <dsp:cNvPr id="0" name=""/>
        <dsp:cNvSpPr/>
      </dsp:nvSpPr>
      <dsp:spPr>
        <a:xfrm>
          <a:off x="0" y="326"/>
          <a:ext cx="5126173" cy="776587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الخاطئة</a:t>
          </a:r>
          <a:endParaRPr lang="ar-SA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" y="38236"/>
        <a:ext cx="5050353" cy="70076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591C1-CD89-41B9-99D5-0FAEB53219C0}">
      <dsp:nvSpPr>
        <dsp:cNvPr id="0" name=""/>
        <dsp:cNvSpPr/>
      </dsp:nvSpPr>
      <dsp:spPr>
        <a:xfrm>
          <a:off x="0" y="1684"/>
          <a:ext cx="5126173" cy="16843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الظهري يسبب تشوه العطف للورك مع الدوران الوحشي للجذمور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23" y="83907"/>
        <a:ext cx="4961727" cy="1519891"/>
      </dsp:txXfrm>
    </dsp:sp>
    <dsp:sp modelId="{E91C2D0C-0E3E-4D53-8F8E-6585CEF39807}">
      <dsp:nvSpPr>
        <dsp:cNvPr id="0" name=""/>
        <dsp:cNvSpPr/>
      </dsp:nvSpPr>
      <dsp:spPr>
        <a:xfrm>
          <a:off x="0" y="1697257"/>
          <a:ext cx="5126173" cy="16843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عند الحاجة أو </a:t>
          </a:r>
          <a:r>
            <a:rPr lang="ar-SA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الإضطرار</a:t>
          </a: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لهذه الوضعية فيتم بسط الجذمور بشكل فاعل (</a:t>
          </a:r>
          <a:r>
            <a:rPr lang="ar-SA" sz="32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أومنفعل</a:t>
          </a:r>
          <a:r>
            <a:rPr lang="ar-SA" sz="3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أو بالوسيلة المناسبة) طوال فترة الوضعية</a:t>
          </a:r>
          <a:endParaRPr lang="ar-SA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23" y="1779480"/>
        <a:ext cx="4961727" cy="1519891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8AFE2-22FC-46DD-8A1E-DA12932394EA}">
      <dsp:nvSpPr>
        <dsp:cNvPr id="0" name=""/>
        <dsp:cNvSpPr/>
      </dsp:nvSpPr>
      <dsp:spPr>
        <a:xfrm>
          <a:off x="0" y="859"/>
          <a:ext cx="9875520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تحت الركبة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9743264" cy="122238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4AA7-6DC8-49E2-B7E5-608D6D94707D}">
      <dsp:nvSpPr>
        <dsp:cNvPr id="0" name=""/>
        <dsp:cNvSpPr/>
      </dsp:nvSpPr>
      <dsp:spPr>
        <a:xfrm>
          <a:off x="0" y="326"/>
          <a:ext cx="6771642" cy="776587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الصحيحة</a:t>
          </a:r>
          <a:endParaRPr lang="ar-SA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" y="38236"/>
        <a:ext cx="6695822" cy="70076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15365-4041-46B2-9921-0AC3B831D6B2}">
      <dsp:nvSpPr>
        <dsp:cNvPr id="0" name=""/>
        <dsp:cNvSpPr/>
      </dsp:nvSpPr>
      <dsp:spPr>
        <a:xfrm>
          <a:off x="0" y="343214"/>
          <a:ext cx="6771642" cy="1254825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الجلوس على كرسي أو على حافة الطاولة أو السرير، شريطة المحافظة على الجذمور بحالة البسط التام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6" y="404470"/>
        <a:ext cx="6649130" cy="1132313"/>
      </dsp:txXfrm>
    </dsp:sp>
    <dsp:sp modelId="{15F68C28-59BD-46F7-837B-441FA266468E}">
      <dsp:nvSpPr>
        <dsp:cNvPr id="0" name=""/>
        <dsp:cNvSpPr/>
      </dsp:nvSpPr>
      <dsp:spPr>
        <a:xfrm>
          <a:off x="0" y="1785240"/>
          <a:ext cx="6771642" cy="1254825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وضعية نصف الجلوس في السرير مع الحفاظ على الركبة والجذمور بحالة بسط تام باستقامة واحدة، والعمل على تقوية العضلة مربعة الرؤوس الفخذية بهذه الوضعية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6" y="1846496"/>
        <a:ext cx="6649130" cy="1132313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53CC5-4EB3-4C6C-B384-9F9000822B4E}">
      <dsp:nvSpPr>
        <dsp:cNvPr id="0" name=""/>
        <dsp:cNvSpPr/>
      </dsp:nvSpPr>
      <dsp:spPr>
        <a:xfrm>
          <a:off x="0" y="859"/>
          <a:ext cx="9875520" cy="135464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وضعية المريض في السرير - البتر تحت الركبة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128" y="66987"/>
        <a:ext cx="9743264" cy="1222384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BF1B3-33F5-4D11-9BFA-D2A603E09E66}">
      <dsp:nvSpPr>
        <dsp:cNvPr id="0" name=""/>
        <dsp:cNvSpPr/>
      </dsp:nvSpPr>
      <dsp:spPr>
        <a:xfrm>
          <a:off x="0" y="326"/>
          <a:ext cx="4754880" cy="776587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الوضعية الخاطئة</a:t>
          </a:r>
          <a:endParaRPr lang="ar-SA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910" y="38236"/>
        <a:ext cx="4679060" cy="700767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CAC8A-8024-466D-8DE5-946A137C66BC}">
      <dsp:nvSpPr>
        <dsp:cNvPr id="0" name=""/>
        <dsp:cNvSpPr/>
      </dsp:nvSpPr>
      <dsp:spPr>
        <a:xfrm>
          <a:off x="0" y="12689"/>
          <a:ext cx="4754880" cy="3357900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الإستلقاء الجانبي سواء على الطرف السليم أو المصاب لأنها تسبب تشوه العطف في مفصلي الورك والركبة </a:t>
          </a:r>
          <a:endParaRPr lang="ar-SA" sz="4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919" y="176608"/>
        <a:ext cx="4427042" cy="30300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55F21-C28B-4342-8AEE-FF20F081C957}">
      <dsp:nvSpPr>
        <dsp:cNvPr id="0" name=""/>
        <dsp:cNvSpPr/>
      </dsp:nvSpPr>
      <dsp:spPr>
        <a:xfrm>
          <a:off x="0" y="2001"/>
          <a:ext cx="6623913" cy="99440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50544"/>
        <a:ext cx="6526827" cy="897322"/>
      </dsp:txXfrm>
    </dsp:sp>
    <dsp:sp modelId="{32D0889B-E4D5-4AA2-919D-9548B46CCF99}">
      <dsp:nvSpPr>
        <dsp:cNvPr id="0" name=""/>
        <dsp:cNvSpPr/>
      </dsp:nvSpPr>
      <dsp:spPr>
        <a:xfrm>
          <a:off x="0" y="1010317"/>
          <a:ext cx="6623913" cy="99440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قبل البتر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1058860"/>
        <a:ext cx="6526827" cy="897322"/>
      </dsp:txXfrm>
    </dsp:sp>
    <dsp:sp modelId="{C200B5EC-FDF4-4185-B2F9-E2415142E402}">
      <dsp:nvSpPr>
        <dsp:cNvPr id="0" name=""/>
        <dsp:cNvSpPr/>
      </dsp:nvSpPr>
      <dsp:spPr>
        <a:xfrm>
          <a:off x="0" y="2018633"/>
          <a:ext cx="6623913" cy="99440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2067176"/>
        <a:ext cx="6526827" cy="897322"/>
      </dsp:txXfrm>
    </dsp:sp>
    <dsp:sp modelId="{FCFA8BDD-9821-4A2A-AED4-DDAC0CF6CCF4}">
      <dsp:nvSpPr>
        <dsp:cNvPr id="0" name=""/>
        <dsp:cNvSpPr/>
      </dsp:nvSpPr>
      <dsp:spPr>
        <a:xfrm>
          <a:off x="0" y="3026950"/>
          <a:ext cx="6623913" cy="994408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مرحلة التعليم بالجهاز</a:t>
          </a:r>
          <a:endParaRPr lang="ar-SA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43" y="3075493"/>
        <a:ext cx="6526827" cy="897322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19478-DEE1-4037-A4D5-7CB421D2A26F}">
      <dsp:nvSpPr>
        <dsp:cNvPr id="0" name=""/>
        <dsp:cNvSpPr/>
      </dsp:nvSpPr>
      <dsp:spPr>
        <a:xfrm>
          <a:off x="0" y="69779"/>
          <a:ext cx="9875520" cy="1216800"/>
        </a:xfrm>
        <a:prstGeom prst="roundRect">
          <a:avLst/>
        </a:prstGeom>
        <a:solidFill>
          <a:srgbClr val="AE1276"/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المرحلة بعد البتر - التدريب على المشي</a:t>
          </a:r>
          <a:endParaRPr lang="ar-SA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29178"/>
        <a:ext cx="9756722" cy="1098002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C3E47-18B8-481F-AFC5-4469FBC781A4}">
      <dsp:nvSpPr>
        <dsp:cNvPr id="0" name=""/>
        <dsp:cNvSpPr/>
      </dsp:nvSpPr>
      <dsp:spPr>
        <a:xfrm>
          <a:off x="0" y="1419"/>
          <a:ext cx="6750743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المشي نبدأ به باكرا، حسب الحالة العامة للمريض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49993"/>
        <a:ext cx="6653595" cy="897889"/>
      </dsp:txXfrm>
    </dsp:sp>
    <dsp:sp modelId="{54DF2099-80AB-4DFB-B3ED-5113A31609B4}">
      <dsp:nvSpPr>
        <dsp:cNvPr id="0" name=""/>
        <dsp:cNvSpPr/>
      </dsp:nvSpPr>
      <dsp:spPr>
        <a:xfrm>
          <a:off x="0" y="1009914"/>
          <a:ext cx="6750743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حفاظا على المدى 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الحركي والتوازن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1058488"/>
        <a:ext cx="6653595" cy="897889"/>
      </dsp:txXfrm>
    </dsp:sp>
    <dsp:sp modelId="{485C5961-97C6-43B0-A86B-493848DD0E4D}">
      <dsp:nvSpPr>
        <dsp:cNvPr id="0" name=""/>
        <dsp:cNvSpPr/>
      </dsp:nvSpPr>
      <dsp:spPr>
        <a:xfrm>
          <a:off x="0" y="2018408"/>
          <a:ext cx="6750743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ممكن التعليم على المشي بالعكازات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الإبطية</a:t>
          </a: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بطريقة ثلاث نقاط، أو نختار العكاز المناسب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2066982"/>
        <a:ext cx="6653595" cy="897889"/>
      </dsp:txXfrm>
    </dsp:sp>
    <dsp:sp modelId="{3D7B84F6-AD99-4971-B1AA-1DE0482D836E}">
      <dsp:nvSpPr>
        <dsp:cNvPr id="0" name=""/>
        <dsp:cNvSpPr/>
      </dsp:nvSpPr>
      <dsp:spPr>
        <a:xfrm>
          <a:off x="0" y="3026903"/>
          <a:ext cx="6750743" cy="995037"/>
        </a:xfrm>
        <a:prstGeom prst="roundRect">
          <a:avLst/>
        </a:prstGeom>
        <a:gradFill rotWithShape="1">
          <a:gsLst>
            <a:gs pos="0">
              <a:schemeClr val="accent4"/>
            </a:gs>
            <a:gs pos="90000">
              <a:schemeClr val="accent4">
                <a:shade val="100000"/>
                <a:satMod val="105000"/>
              </a:schemeClr>
            </a:gs>
            <a:gs pos="100000">
              <a:schemeClr val="accent4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rgbClr val="0070C0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4">
              <a:shade val="27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أو استخدام </a:t>
          </a:r>
          <a:r>
            <a:rPr lang="ar-SA" sz="2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الووكر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574" y="3075477"/>
        <a:ext cx="6653595" cy="897889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E3E5C-C990-407F-8419-1D9971307483}">
      <dsp:nvSpPr>
        <dsp:cNvPr id="0" name=""/>
        <dsp:cNvSpPr/>
      </dsp:nvSpPr>
      <dsp:spPr>
        <a:xfrm>
          <a:off x="0" y="14"/>
          <a:ext cx="9875520" cy="1356331"/>
        </a:xfrm>
        <a:prstGeom prst="round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أساسيات هامة</a:t>
          </a:r>
          <a:endParaRPr lang="ar-SA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11" y="66225"/>
        <a:ext cx="9743098" cy="12239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045AC-C147-4FAD-B510-22698E3D8518}">
      <dsp:nvSpPr>
        <dsp:cNvPr id="0" name=""/>
        <dsp:cNvSpPr/>
      </dsp:nvSpPr>
      <dsp:spPr>
        <a:xfrm>
          <a:off x="0" y="1347"/>
          <a:ext cx="4754880" cy="2004363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التأكيد على المريض لتنفيذ التعليمات بدقة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45" y="99192"/>
        <a:ext cx="4559190" cy="1808673"/>
      </dsp:txXfrm>
    </dsp:sp>
    <dsp:sp modelId="{98D7A602-BF87-407C-A7A1-54BCDCEF7471}">
      <dsp:nvSpPr>
        <dsp:cNvPr id="0" name=""/>
        <dsp:cNvSpPr/>
      </dsp:nvSpPr>
      <dsp:spPr>
        <a:xfrm>
          <a:off x="0" y="2017649"/>
          <a:ext cx="4754880" cy="2004363"/>
        </a:xfrm>
        <a:prstGeom prst="roundRect">
          <a:avLst/>
        </a:prstGeom>
        <a:solidFill>
          <a:schemeClr val="dk1">
            <a:tint val="55000"/>
            <a:satMod val="130000"/>
          </a:schemeClr>
        </a:solidFill>
        <a:ln w="10000" cap="flat" cmpd="sng" algn="ctr">
          <a:solidFill>
            <a:srgbClr val="0070C0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وأن يحافظ على تناسق الطرفين العلويين والسفليين والجذع والحوض خلال الوضعيات المختلفة</a:t>
          </a:r>
          <a:endParaRPr lang="ar-SA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45" y="2115494"/>
        <a:ext cx="4559190" cy="1808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3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474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6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23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4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43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0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20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86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3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23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747D84-418D-4DAF-BEB4-5B4334462C07}" type="datetimeFigureOut">
              <a:rPr lang="ar-SA" smtClean="0"/>
              <a:t>13/07/40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B3A8F54-3927-4ABE-BB6A-DB44FB1DC7C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4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r" defTabSz="914400" rtl="1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Layout" Target="../diagrams/layout18.xml"/><Relationship Id="rId7" Type="http://schemas.openxmlformats.org/officeDocument/2006/relationships/image" Target="../media/image13.jpg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11" Type="http://schemas.openxmlformats.org/officeDocument/2006/relationships/diagramColors" Target="../diagrams/colors19.xml"/><Relationship Id="rId5" Type="http://schemas.openxmlformats.org/officeDocument/2006/relationships/diagramColors" Target="../diagrams/colors18.xml"/><Relationship Id="rId10" Type="http://schemas.openxmlformats.org/officeDocument/2006/relationships/diagramQuickStyle" Target="../diagrams/quickStyle19.xml"/><Relationship Id="rId4" Type="http://schemas.openxmlformats.org/officeDocument/2006/relationships/diagramQuickStyle" Target="../diagrams/quickStyle18.xml"/><Relationship Id="rId9" Type="http://schemas.openxmlformats.org/officeDocument/2006/relationships/diagramLayout" Target="../diagrams/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15.jpg"/><Relationship Id="rId12" Type="http://schemas.microsoft.com/office/2007/relationships/diagramDrawing" Target="../diagrams/drawing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11" Type="http://schemas.openxmlformats.org/officeDocument/2006/relationships/diagramColors" Target="../diagrams/colors21.xml"/><Relationship Id="rId5" Type="http://schemas.openxmlformats.org/officeDocument/2006/relationships/diagramColors" Target="../diagrams/colors20.xml"/><Relationship Id="rId10" Type="http://schemas.openxmlformats.org/officeDocument/2006/relationships/diagramQuickStyle" Target="../diagrams/quickStyle21.xml"/><Relationship Id="rId4" Type="http://schemas.openxmlformats.org/officeDocument/2006/relationships/diagramQuickStyle" Target="../diagrams/quickStyle20.xml"/><Relationship Id="rId9" Type="http://schemas.openxmlformats.org/officeDocument/2006/relationships/diagramLayout" Target="../diagrams/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3.xml"/><Relationship Id="rId3" Type="http://schemas.openxmlformats.org/officeDocument/2006/relationships/diagramLayout" Target="../diagrams/layout22.xml"/><Relationship Id="rId7" Type="http://schemas.openxmlformats.org/officeDocument/2006/relationships/image" Target="../media/image16.jpg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11" Type="http://schemas.openxmlformats.org/officeDocument/2006/relationships/diagramColors" Target="../diagrams/colors23.xml"/><Relationship Id="rId5" Type="http://schemas.openxmlformats.org/officeDocument/2006/relationships/diagramColors" Target="../diagrams/colors22.xml"/><Relationship Id="rId10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2.xml"/><Relationship Id="rId9" Type="http://schemas.openxmlformats.org/officeDocument/2006/relationships/diagramLayout" Target="../diagrams/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openxmlformats.org/officeDocument/2006/relationships/image" Target="../media/image18.jpg"/><Relationship Id="rId3" Type="http://schemas.openxmlformats.org/officeDocument/2006/relationships/diagramLayout" Target="../diagrams/layout24.xml"/><Relationship Id="rId7" Type="http://schemas.openxmlformats.org/officeDocument/2006/relationships/image" Target="../media/image17.jp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image" Target="../media/image20.jp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9.jpg"/><Relationship Id="rId12" Type="http://schemas.microsoft.com/office/2007/relationships/diagramDrawing" Target="../diagrams/drawing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0" Type="http://schemas.openxmlformats.org/officeDocument/2006/relationships/diagramQuickStyle" Target="../diagrams/quickStyle27.xml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Relationship Id="rId1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9.xml"/><Relationship Id="rId3" Type="http://schemas.openxmlformats.org/officeDocument/2006/relationships/diagramLayout" Target="../diagrams/layout28.xml"/><Relationship Id="rId7" Type="http://schemas.openxmlformats.org/officeDocument/2006/relationships/image" Target="../media/image22.png"/><Relationship Id="rId12" Type="http://schemas.microsoft.com/office/2007/relationships/diagramDrawing" Target="../diagrams/drawing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11" Type="http://schemas.openxmlformats.org/officeDocument/2006/relationships/diagramColors" Target="../diagrams/colors29.xml"/><Relationship Id="rId5" Type="http://schemas.openxmlformats.org/officeDocument/2006/relationships/diagramColors" Target="../diagrams/colors28.xml"/><Relationship Id="rId10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8.xml"/><Relationship Id="rId9" Type="http://schemas.openxmlformats.org/officeDocument/2006/relationships/diagramLayout" Target="../diagrams/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image" Target="../media/image24.jpg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23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3.xml"/><Relationship Id="rId3" Type="http://schemas.openxmlformats.org/officeDocument/2006/relationships/diagramLayout" Target="../diagrams/layout32.xml"/><Relationship Id="rId7" Type="http://schemas.openxmlformats.org/officeDocument/2006/relationships/image" Target="../media/image25.png"/><Relationship Id="rId12" Type="http://schemas.microsoft.com/office/2007/relationships/diagramDrawing" Target="../diagrams/drawing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11" Type="http://schemas.openxmlformats.org/officeDocument/2006/relationships/diagramColors" Target="../diagrams/colors33.xml"/><Relationship Id="rId5" Type="http://schemas.openxmlformats.org/officeDocument/2006/relationships/diagramColors" Target="../diagrams/colors32.xml"/><Relationship Id="rId10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2.xml"/><Relationship Id="rId9" Type="http://schemas.openxmlformats.org/officeDocument/2006/relationships/diagramLayout" Target="../diagrams/layout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26.jp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7.xml"/><Relationship Id="rId13" Type="http://schemas.openxmlformats.org/officeDocument/2006/relationships/image" Target="../media/image28.jpg"/><Relationship Id="rId3" Type="http://schemas.openxmlformats.org/officeDocument/2006/relationships/diagramLayout" Target="../diagrams/layout36.xml"/><Relationship Id="rId7" Type="http://schemas.openxmlformats.org/officeDocument/2006/relationships/image" Target="../media/image27.jpg"/><Relationship Id="rId12" Type="http://schemas.microsoft.com/office/2007/relationships/diagramDrawing" Target="../diagrams/drawing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11" Type="http://schemas.openxmlformats.org/officeDocument/2006/relationships/diagramColors" Target="../diagrams/colors37.xml"/><Relationship Id="rId5" Type="http://schemas.openxmlformats.org/officeDocument/2006/relationships/diagramColors" Target="../diagrams/colors36.xml"/><Relationship Id="rId15" Type="http://schemas.openxmlformats.org/officeDocument/2006/relationships/image" Target="../media/image30.png"/><Relationship Id="rId10" Type="http://schemas.openxmlformats.org/officeDocument/2006/relationships/diagramQuickStyle" Target="../diagrams/quickStyle37.xml"/><Relationship Id="rId4" Type="http://schemas.openxmlformats.org/officeDocument/2006/relationships/diagramQuickStyle" Target="../diagrams/quickStyle36.xml"/><Relationship Id="rId9" Type="http://schemas.openxmlformats.org/officeDocument/2006/relationships/diagramLayout" Target="../diagrams/layout37.xml"/><Relationship Id="rId1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9.xml"/><Relationship Id="rId13" Type="http://schemas.openxmlformats.org/officeDocument/2006/relationships/image" Target="../media/image32.jpg"/><Relationship Id="rId3" Type="http://schemas.openxmlformats.org/officeDocument/2006/relationships/diagramLayout" Target="../diagrams/layout38.xml"/><Relationship Id="rId7" Type="http://schemas.openxmlformats.org/officeDocument/2006/relationships/image" Target="../media/image31.gif"/><Relationship Id="rId12" Type="http://schemas.microsoft.com/office/2007/relationships/diagramDrawing" Target="../diagrams/drawing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8.xml"/><Relationship Id="rId11" Type="http://schemas.openxmlformats.org/officeDocument/2006/relationships/diagramColors" Target="../diagrams/colors39.xml"/><Relationship Id="rId5" Type="http://schemas.openxmlformats.org/officeDocument/2006/relationships/diagramColors" Target="../diagrams/colors38.xml"/><Relationship Id="rId15" Type="http://schemas.openxmlformats.org/officeDocument/2006/relationships/image" Target="../media/image34.gif"/><Relationship Id="rId10" Type="http://schemas.openxmlformats.org/officeDocument/2006/relationships/diagramQuickStyle" Target="../diagrams/quickStyle39.xml"/><Relationship Id="rId4" Type="http://schemas.openxmlformats.org/officeDocument/2006/relationships/diagramQuickStyle" Target="../diagrams/quickStyle38.xml"/><Relationship Id="rId9" Type="http://schemas.openxmlformats.org/officeDocument/2006/relationships/diagramLayout" Target="../diagrams/layout39.xml"/><Relationship Id="rId1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1.xml"/><Relationship Id="rId13" Type="http://schemas.openxmlformats.org/officeDocument/2006/relationships/image" Target="../media/image36.png"/><Relationship Id="rId3" Type="http://schemas.openxmlformats.org/officeDocument/2006/relationships/diagramLayout" Target="../diagrams/layout40.xml"/><Relationship Id="rId7" Type="http://schemas.openxmlformats.org/officeDocument/2006/relationships/image" Target="../media/image35.png"/><Relationship Id="rId12" Type="http://schemas.microsoft.com/office/2007/relationships/diagramDrawing" Target="../diagrams/drawing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0.xml"/><Relationship Id="rId11" Type="http://schemas.openxmlformats.org/officeDocument/2006/relationships/diagramColors" Target="../diagrams/colors41.xml"/><Relationship Id="rId5" Type="http://schemas.openxmlformats.org/officeDocument/2006/relationships/diagramColors" Target="../diagrams/colors40.xml"/><Relationship Id="rId15" Type="http://schemas.openxmlformats.org/officeDocument/2006/relationships/image" Target="../media/image38.jpg"/><Relationship Id="rId10" Type="http://schemas.openxmlformats.org/officeDocument/2006/relationships/diagramQuickStyle" Target="../diagrams/quickStyle41.xml"/><Relationship Id="rId4" Type="http://schemas.openxmlformats.org/officeDocument/2006/relationships/diagramQuickStyle" Target="../diagrams/quickStyle40.xml"/><Relationship Id="rId9" Type="http://schemas.openxmlformats.org/officeDocument/2006/relationships/diagramLayout" Target="../diagrams/layout41.xml"/><Relationship Id="rId1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3.xml"/><Relationship Id="rId13" Type="http://schemas.openxmlformats.org/officeDocument/2006/relationships/image" Target="../media/image40.jpg"/><Relationship Id="rId3" Type="http://schemas.openxmlformats.org/officeDocument/2006/relationships/diagramLayout" Target="../diagrams/layout42.xml"/><Relationship Id="rId7" Type="http://schemas.openxmlformats.org/officeDocument/2006/relationships/image" Target="../media/image39.jpg"/><Relationship Id="rId12" Type="http://schemas.microsoft.com/office/2007/relationships/diagramDrawing" Target="../diagrams/drawing43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2.xml"/><Relationship Id="rId11" Type="http://schemas.openxmlformats.org/officeDocument/2006/relationships/diagramColors" Target="../diagrams/colors43.xml"/><Relationship Id="rId5" Type="http://schemas.openxmlformats.org/officeDocument/2006/relationships/diagramColors" Target="../diagrams/colors42.xml"/><Relationship Id="rId10" Type="http://schemas.openxmlformats.org/officeDocument/2006/relationships/diagramQuickStyle" Target="../diagrams/quickStyle43.xml"/><Relationship Id="rId4" Type="http://schemas.openxmlformats.org/officeDocument/2006/relationships/diagramQuickStyle" Target="../diagrams/quickStyle42.xml"/><Relationship Id="rId9" Type="http://schemas.openxmlformats.org/officeDocument/2006/relationships/diagramLayout" Target="../diagrams/layout4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5.xml"/><Relationship Id="rId13" Type="http://schemas.openxmlformats.org/officeDocument/2006/relationships/image" Target="../media/image42.png"/><Relationship Id="rId3" Type="http://schemas.openxmlformats.org/officeDocument/2006/relationships/diagramLayout" Target="../diagrams/layout44.xml"/><Relationship Id="rId7" Type="http://schemas.openxmlformats.org/officeDocument/2006/relationships/image" Target="../media/image41.png"/><Relationship Id="rId12" Type="http://schemas.microsoft.com/office/2007/relationships/diagramDrawing" Target="../diagrams/drawing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4.xml"/><Relationship Id="rId11" Type="http://schemas.openxmlformats.org/officeDocument/2006/relationships/diagramColors" Target="../diagrams/colors45.xml"/><Relationship Id="rId5" Type="http://schemas.openxmlformats.org/officeDocument/2006/relationships/diagramColors" Target="../diagrams/colors44.xml"/><Relationship Id="rId10" Type="http://schemas.openxmlformats.org/officeDocument/2006/relationships/diagramQuickStyle" Target="../diagrams/quickStyle45.xml"/><Relationship Id="rId4" Type="http://schemas.openxmlformats.org/officeDocument/2006/relationships/diagramQuickStyle" Target="../diagrams/quickStyle44.xml"/><Relationship Id="rId9" Type="http://schemas.openxmlformats.org/officeDocument/2006/relationships/diagramLayout" Target="../diagrams/layout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9.xml"/><Relationship Id="rId3" Type="http://schemas.openxmlformats.org/officeDocument/2006/relationships/diagramLayout" Target="../diagrams/layout48.xml"/><Relationship Id="rId7" Type="http://schemas.openxmlformats.org/officeDocument/2006/relationships/image" Target="../media/image43.png"/><Relationship Id="rId12" Type="http://schemas.microsoft.com/office/2007/relationships/diagramDrawing" Target="../diagrams/drawing49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8.xml"/><Relationship Id="rId11" Type="http://schemas.openxmlformats.org/officeDocument/2006/relationships/diagramColors" Target="../diagrams/colors49.xml"/><Relationship Id="rId5" Type="http://schemas.openxmlformats.org/officeDocument/2006/relationships/diagramColors" Target="../diagrams/colors48.xml"/><Relationship Id="rId10" Type="http://schemas.openxmlformats.org/officeDocument/2006/relationships/diagramQuickStyle" Target="../diagrams/quickStyle49.xml"/><Relationship Id="rId4" Type="http://schemas.openxmlformats.org/officeDocument/2006/relationships/diagramQuickStyle" Target="../diagrams/quickStyle48.xml"/><Relationship Id="rId9" Type="http://schemas.openxmlformats.org/officeDocument/2006/relationships/diagramLayout" Target="../diagrams/layout4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1.xml"/><Relationship Id="rId13" Type="http://schemas.openxmlformats.org/officeDocument/2006/relationships/image" Target="../media/image45.jpg"/><Relationship Id="rId3" Type="http://schemas.openxmlformats.org/officeDocument/2006/relationships/diagramLayout" Target="../diagrams/layout50.xml"/><Relationship Id="rId7" Type="http://schemas.openxmlformats.org/officeDocument/2006/relationships/image" Target="../media/image44.png"/><Relationship Id="rId12" Type="http://schemas.microsoft.com/office/2007/relationships/diagramDrawing" Target="../diagrams/drawing51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0.xml"/><Relationship Id="rId11" Type="http://schemas.openxmlformats.org/officeDocument/2006/relationships/diagramColors" Target="../diagrams/colors51.xml"/><Relationship Id="rId5" Type="http://schemas.openxmlformats.org/officeDocument/2006/relationships/diagramColors" Target="../diagrams/colors50.xml"/><Relationship Id="rId10" Type="http://schemas.openxmlformats.org/officeDocument/2006/relationships/diagramQuickStyle" Target="../diagrams/quickStyle51.xml"/><Relationship Id="rId4" Type="http://schemas.openxmlformats.org/officeDocument/2006/relationships/diagramQuickStyle" Target="../diagrams/quickStyle50.xml"/><Relationship Id="rId9" Type="http://schemas.openxmlformats.org/officeDocument/2006/relationships/diagramLayout" Target="../diagrams/layout51.xml"/><Relationship Id="rId1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image" Target="../media/image48.jpg"/><Relationship Id="rId3" Type="http://schemas.openxmlformats.org/officeDocument/2006/relationships/diagramLayout" Target="../diagrams/layout52.xml"/><Relationship Id="rId7" Type="http://schemas.openxmlformats.org/officeDocument/2006/relationships/image" Target="../media/image47.jpg"/><Relationship Id="rId12" Type="http://schemas.microsoft.com/office/2007/relationships/diagramDrawing" Target="../diagrams/drawing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2.xml"/><Relationship Id="rId11" Type="http://schemas.openxmlformats.org/officeDocument/2006/relationships/diagramColors" Target="../diagrams/colors53.xml"/><Relationship Id="rId5" Type="http://schemas.openxmlformats.org/officeDocument/2006/relationships/diagramColors" Target="../diagrams/colors52.xml"/><Relationship Id="rId10" Type="http://schemas.openxmlformats.org/officeDocument/2006/relationships/diagramQuickStyle" Target="../diagrams/quickStyle53.xml"/><Relationship Id="rId4" Type="http://schemas.openxmlformats.org/officeDocument/2006/relationships/diagramQuickStyle" Target="../diagrams/quickStyle52.xml"/><Relationship Id="rId9" Type="http://schemas.openxmlformats.org/officeDocument/2006/relationships/diagramLayout" Target="../diagrams/layout5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5.xml"/><Relationship Id="rId13" Type="http://schemas.openxmlformats.org/officeDocument/2006/relationships/image" Target="../media/image50.jpg"/><Relationship Id="rId3" Type="http://schemas.openxmlformats.org/officeDocument/2006/relationships/diagramLayout" Target="../diagrams/layout54.xml"/><Relationship Id="rId7" Type="http://schemas.openxmlformats.org/officeDocument/2006/relationships/image" Target="../media/image49.jpg"/><Relationship Id="rId12" Type="http://schemas.microsoft.com/office/2007/relationships/diagramDrawing" Target="../diagrams/drawing55.xml"/><Relationship Id="rId2" Type="http://schemas.openxmlformats.org/officeDocument/2006/relationships/diagramData" Target="../diagrams/data54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4.xml"/><Relationship Id="rId11" Type="http://schemas.openxmlformats.org/officeDocument/2006/relationships/diagramColors" Target="../diagrams/colors55.xml"/><Relationship Id="rId5" Type="http://schemas.openxmlformats.org/officeDocument/2006/relationships/diagramColors" Target="../diagrams/colors54.xml"/><Relationship Id="rId15" Type="http://schemas.openxmlformats.org/officeDocument/2006/relationships/image" Target="../media/image52.jpg"/><Relationship Id="rId10" Type="http://schemas.openxmlformats.org/officeDocument/2006/relationships/diagramQuickStyle" Target="../diagrams/quickStyle55.xml"/><Relationship Id="rId4" Type="http://schemas.openxmlformats.org/officeDocument/2006/relationships/diagramQuickStyle" Target="../diagrams/quickStyle54.xml"/><Relationship Id="rId9" Type="http://schemas.openxmlformats.org/officeDocument/2006/relationships/diagramLayout" Target="../diagrams/layout55.xml"/><Relationship Id="rId1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.jp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7.xml"/><Relationship Id="rId3" Type="http://schemas.openxmlformats.org/officeDocument/2006/relationships/diagramLayout" Target="../diagrams/layout56.xml"/><Relationship Id="rId7" Type="http://schemas.openxmlformats.org/officeDocument/2006/relationships/image" Target="../media/image54.jpg"/><Relationship Id="rId12" Type="http://schemas.microsoft.com/office/2007/relationships/diagramDrawing" Target="../diagrams/drawing57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6.xml"/><Relationship Id="rId11" Type="http://schemas.openxmlformats.org/officeDocument/2006/relationships/diagramColors" Target="../diagrams/colors57.xml"/><Relationship Id="rId5" Type="http://schemas.openxmlformats.org/officeDocument/2006/relationships/diagramColors" Target="../diagrams/colors56.xml"/><Relationship Id="rId10" Type="http://schemas.openxmlformats.org/officeDocument/2006/relationships/diagramQuickStyle" Target="../diagrams/quickStyle57.xml"/><Relationship Id="rId4" Type="http://schemas.openxmlformats.org/officeDocument/2006/relationships/diagramQuickStyle" Target="../diagrams/quickStyle56.xml"/><Relationship Id="rId9" Type="http://schemas.openxmlformats.org/officeDocument/2006/relationships/diagramLayout" Target="../diagrams/layout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9.xml"/><Relationship Id="rId13" Type="http://schemas.openxmlformats.org/officeDocument/2006/relationships/diagramData" Target="../diagrams/data60.xml"/><Relationship Id="rId18" Type="http://schemas.openxmlformats.org/officeDocument/2006/relationships/image" Target="../media/image56.jpg"/><Relationship Id="rId3" Type="http://schemas.openxmlformats.org/officeDocument/2006/relationships/diagramLayout" Target="../diagrams/layout58.xml"/><Relationship Id="rId7" Type="http://schemas.openxmlformats.org/officeDocument/2006/relationships/image" Target="../media/image55.jpg"/><Relationship Id="rId12" Type="http://schemas.microsoft.com/office/2007/relationships/diagramDrawing" Target="../diagrams/drawing59.xml"/><Relationship Id="rId17" Type="http://schemas.microsoft.com/office/2007/relationships/diagramDrawing" Target="../diagrams/drawing60.xml"/><Relationship Id="rId2" Type="http://schemas.openxmlformats.org/officeDocument/2006/relationships/diagramData" Target="../diagrams/data58.xml"/><Relationship Id="rId16" Type="http://schemas.openxmlformats.org/officeDocument/2006/relationships/diagramColors" Target="../diagrams/colors6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8.xml"/><Relationship Id="rId11" Type="http://schemas.openxmlformats.org/officeDocument/2006/relationships/diagramColors" Target="../diagrams/colors59.xml"/><Relationship Id="rId5" Type="http://schemas.openxmlformats.org/officeDocument/2006/relationships/diagramColors" Target="../diagrams/colors58.xml"/><Relationship Id="rId15" Type="http://schemas.openxmlformats.org/officeDocument/2006/relationships/diagramQuickStyle" Target="../diagrams/quickStyle60.xml"/><Relationship Id="rId10" Type="http://schemas.openxmlformats.org/officeDocument/2006/relationships/diagramQuickStyle" Target="../diagrams/quickStyle59.xml"/><Relationship Id="rId4" Type="http://schemas.openxmlformats.org/officeDocument/2006/relationships/diagramQuickStyle" Target="../diagrams/quickStyle58.xml"/><Relationship Id="rId9" Type="http://schemas.openxmlformats.org/officeDocument/2006/relationships/diagramLayout" Target="../diagrams/layout59.xml"/><Relationship Id="rId14" Type="http://schemas.openxmlformats.org/officeDocument/2006/relationships/diagramLayout" Target="../diagrams/layout6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2.xml"/><Relationship Id="rId13" Type="http://schemas.openxmlformats.org/officeDocument/2006/relationships/diagramData" Target="../diagrams/data63.xml"/><Relationship Id="rId3" Type="http://schemas.openxmlformats.org/officeDocument/2006/relationships/diagramLayout" Target="../diagrams/layout61.xml"/><Relationship Id="rId7" Type="http://schemas.openxmlformats.org/officeDocument/2006/relationships/image" Target="../media/image46.jpg"/><Relationship Id="rId12" Type="http://schemas.microsoft.com/office/2007/relationships/diagramDrawing" Target="../diagrams/drawing62.xml"/><Relationship Id="rId17" Type="http://schemas.microsoft.com/office/2007/relationships/diagramDrawing" Target="../diagrams/drawing63.xml"/><Relationship Id="rId2" Type="http://schemas.openxmlformats.org/officeDocument/2006/relationships/diagramData" Target="../diagrams/data61.xml"/><Relationship Id="rId16" Type="http://schemas.openxmlformats.org/officeDocument/2006/relationships/diagramColors" Target="../diagrams/colors6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1.xml"/><Relationship Id="rId11" Type="http://schemas.openxmlformats.org/officeDocument/2006/relationships/diagramColors" Target="../diagrams/colors62.xml"/><Relationship Id="rId5" Type="http://schemas.openxmlformats.org/officeDocument/2006/relationships/diagramColors" Target="../diagrams/colors61.xml"/><Relationship Id="rId15" Type="http://schemas.openxmlformats.org/officeDocument/2006/relationships/diagramQuickStyle" Target="../diagrams/quickStyle63.xml"/><Relationship Id="rId10" Type="http://schemas.openxmlformats.org/officeDocument/2006/relationships/diagramQuickStyle" Target="../diagrams/quickStyle62.xml"/><Relationship Id="rId4" Type="http://schemas.openxmlformats.org/officeDocument/2006/relationships/diagramQuickStyle" Target="../diagrams/quickStyle61.xml"/><Relationship Id="rId9" Type="http://schemas.openxmlformats.org/officeDocument/2006/relationships/diagramLayout" Target="../diagrams/layout62.xml"/><Relationship Id="rId14" Type="http://schemas.openxmlformats.org/officeDocument/2006/relationships/diagramLayout" Target="../diagrams/layout6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5.xml"/><Relationship Id="rId13" Type="http://schemas.openxmlformats.org/officeDocument/2006/relationships/diagramData" Target="../diagrams/data66.xml"/><Relationship Id="rId18" Type="http://schemas.openxmlformats.org/officeDocument/2006/relationships/image" Target="../media/image58.gif"/><Relationship Id="rId3" Type="http://schemas.openxmlformats.org/officeDocument/2006/relationships/diagramLayout" Target="../diagrams/layout64.xml"/><Relationship Id="rId7" Type="http://schemas.openxmlformats.org/officeDocument/2006/relationships/image" Target="../media/image57.jpg"/><Relationship Id="rId12" Type="http://schemas.microsoft.com/office/2007/relationships/diagramDrawing" Target="../diagrams/drawing65.xml"/><Relationship Id="rId17" Type="http://schemas.microsoft.com/office/2007/relationships/diagramDrawing" Target="../diagrams/drawing66.xml"/><Relationship Id="rId2" Type="http://schemas.openxmlformats.org/officeDocument/2006/relationships/diagramData" Target="../diagrams/data64.xml"/><Relationship Id="rId16" Type="http://schemas.openxmlformats.org/officeDocument/2006/relationships/diagramColors" Target="../diagrams/colors6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4.xml"/><Relationship Id="rId11" Type="http://schemas.openxmlformats.org/officeDocument/2006/relationships/diagramColors" Target="../diagrams/colors65.xml"/><Relationship Id="rId5" Type="http://schemas.openxmlformats.org/officeDocument/2006/relationships/diagramColors" Target="../diagrams/colors64.xml"/><Relationship Id="rId15" Type="http://schemas.openxmlformats.org/officeDocument/2006/relationships/diagramQuickStyle" Target="../diagrams/quickStyle66.xml"/><Relationship Id="rId10" Type="http://schemas.openxmlformats.org/officeDocument/2006/relationships/diagramQuickStyle" Target="../diagrams/quickStyle65.xml"/><Relationship Id="rId4" Type="http://schemas.openxmlformats.org/officeDocument/2006/relationships/diagramQuickStyle" Target="../diagrams/quickStyle64.xml"/><Relationship Id="rId9" Type="http://schemas.openxmlformats.org/officeDocument/2006/relationships/diagramLayout" Target="../diagrams/layout65.xml"/><Relationship Id="rId14" Type="http://schemas.openxmlformats.org/officeDocument/2006/relationships/diagramLayout" Target="../diagrams/layout6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8.xml"/><Relationship Id="rId13" Type="http://schemas.openxmlformats.org/officeDocument/2006/relationships/diagramData" Target="../diagrams/data69.xml"/><Relationship Id="rId3" Type="http://schemas.openxmlformats.org/officeDocument/2006/relationships/diagramLayout" Target="../diagrams/layout67.xml"/><Relationship Id="rId7" Type="http://schemas.openxmlformats.org/officeDocument/2006/relationships/image" Target="../media/image59.png"/><Relationship Id="rId12" Type="http://schemas.microsoft.com/office/2007/relationships/diagramDrawing" Target="../diagrams/drawing68.xml"/><Relationship Id="rId17" Type="http://schemas.microsoft.com/office/2007/relationships/diagramDrawing" Target="../diagrams/drawing69.xml"/><Relationship Id="rId2" Type="http://schemas.openxmlformats.org/officeDocument/2006/relationships/diagramData" Target="../diagrams/data67.xml"/><Relationship Id="rId16" Type="http://schemas.openxmlformats.org/officeDocument/2006/relationships/diagramColors" Target="../diagrams/colors6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7.xml"/><Relationship Id="rId11" Type="http://schemas.openxmlformats.org/officeDocument/2006/relationships/diagramColors" Target="../diagrams/colors68.xml"/><Relationship Id="rId5" Type="http://schemas.openxmlformats.org/officeDocument/2006/relationships/diagramColors" Target="../diagrams/colors67.xml"/><Relationship Id="rId15" Type="http://schemas.openxmlformats.org/officeDocument/2006/relationships/diagramQuickStyle" Target="../diagrams/quickStyle69.xml"/><Relationship Id="rId10" Type="http://schemas.openxmlformats.org/officeDocument/2006/relationships/diagramQuickStyle" Target="../diagrams/quickStyle68.xml"/><Relationship Id="rId4" Type="http://schemas.openxmlformats.org/officeDocument/2006/relationships/diagramQuickStyle" Target="../diagrams/quickStyle67.xml"/><Relationship Id="rId9" Type="http://schemas.openxmlformats.org/officeDocument/2006/relationships/diagramLayout" Target="../diagrams/layout68.xml"/><Relationship Id="rId14" Type="http://schemas.openxmlformats.org/officeDocument/2006/relationships/diagramLayout" Target="../diagrams/layout6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1.xml"/><Relationship Id="rId13" Type="http://schemas.openxmlformats.org/officeDocument/2006/relationships/image" Target="../media/image61.png"/><Relationship Id="rId3" Type="http://schemas.openxmlformats.org/officeDocument/2006/relationships/diagramLayout" Target="../diagrams/layout70.xml"/><Relationship Id="rId7" Type="http://schemas.openxmlformats.org/officeDocument/2006/relationships/image" Target="../media/image60.JPG"/><Relationship Id="rId12" Type="http://schemas.microsoft.com/office/2007/relationships/diagramDrawing" Target="../diagrams/drawing71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0.xml"/><Relationship Id="rId11" Type="http://schemas.openxmlformats.org/officeDocument/2006/relationships/diagramColors" Target="../diagrams/colors71.xml"/><Relationship Id="rId5" Type="http://schemas.openxmlformats.org/officeDocument/2006/relationships/diagramColors" Target="../diagrams/colors70.xml"/><Relationship Id="rId10" Type="http://schemas.openxmlformats.org/officeDocument/2006/relationships/diagramQuickStyle" Target="../diagrams/quickStyle71.xml"/><Relationship Id="rId4" Type="http://schemas.openxmlformats.org/officeDocument/2006/relationships/diagramQuickStyle" Target="../diagrams/quickStyle70.xml"/><Relationship Id="rId9" Type="http://schemas.openxmlformats.org/officeDocument/2006/relationships/diagramLayout" Target="../diagrams/layout7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3.xml"/><Relationship Id="rId3" Type="http://schemas.openxmlformats.org/officeDocument/2006/relationships/diagramLayout" Target="../diagrams/layout72.xml"/><Relationship Id="rId7" Type="http://schemas.openxmlformats.org/officeDocument/2006/relationships/image" Target="../media/image62.jpg"/><Relationship Id="rId12" Type="http://schemas.microsoft.com/office/2007/relationships/diagramDrawing" Target="../diagrams/drawing73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2.xml"/><Relationship Id="rId11" Type="http://schemas.openxmlformats.org/officeDocument/2006/relationships/diagramColors" Target="../diagrams/colors73.xml"/><Relationship Id="rId5" Type="http://schemas.openxmlformats.org/officeDocument/2006/relationships/diagramColors" Target="../diagrams/colors72.xml"/><Relationship Id="rId10" Type="http://schemas.openxmlformats.org/officeDocument/2006/relationships/diagramQuickStyle" Target="../diagrams/quickStyle73.xml"/><Relationship Id="rId4" Type="http://schemas.openxmlformats.org/officeDocument/2006/relationships/diagramQuickStyle" Target="../diagrams/quickStyle72.xml"/><Relationship Id="rId9" Type="http://schemas.openxmlformats.org/officeDocument/2006/relationships/diagramLayout" Target="../diagrams/layout7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5.xml"/><Relationship Id="rId3" Type="http://schemas.openxmlformats.org/officeDocument/2006/relationships/diagramLayout" Target="../diagrams/layout74.xml"/><Relationship Id="rId7" Type="http://schemas.openxmlformats.org/officeDocument/2006/relationships/diagramData" Target="../diagrams/data75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4.xml"/><Relationship Id="rId11" Type="http://schemas.microsoft.com/office/2007/relationships/diagramDrawing" Target="../diagrams/drawing75.xml"/><Relationship Id="rId5" Type="http://schemas.openxmlformats.org/officeDocument/2006/relationships/diagramColors" Target="../diagrams/colors74.xml"/><Relationship Id="rId10" Type="http://schemas.openxmlformats.org/officeDocument/2006/relationships/diagramColors" Target="../diagrams/colors75.xml"/><Relationship Id="rId4" Type="http://schemas.openxmlformats.org/officeDocument/2006/relationships/diagramQuickStyle" Target="../diagrams/quickStyle74.xml"/><Relationship Id="rId9" Type="http://schemas.openxmlformats.org/officeDocument/2006/relationships/diagramQuickStyle" Target="../diagrams/quickStyle7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4.jp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6.jpg"/><Relationship Id="rId3" Type="http://schemas.openxmlformats.org/officeDocument/2006/relationships/diagramLayout" Target="../diagrams/layout10.xml"/><Relationship Id="rId7" Type="http://schemas.openxmlformats.org/officeDocument/2006/relationships/image" Target="../media/image5.png"/><Relationship Id="rId12" Type="http://schemas.microsoft.com/office/2007/relationships/diagramDrawing" Target="../diagrams/drawing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11" Type="http://schemas.openxmlformats.org/officeDocument/2006/relationships/diagramColors" Target="../diagrams/colors11.xml"/><Relationship Id="rId5" Type="http://schemas.openxmlformats.org/officeDocument/2006/relationships/diagramColors" Target="../diagrams/colors10.xml"/><Relationship Id="rId10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10.xml"/><Relationship Id="rId9" Type="http://schemas.openxmlformats.org/officeDocument/2006/relationships/diagramLayout" Target="../diagrams/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8.jpg"/><Relationship Id="rId3" Type="http://schemas.openxmlformats.org/officeDocument/2006/relationships/diagramLayout" Target="../diagrams/layout12.xml"/><Relationship Id="rId7" Type="http://schemas.openxmlformats.org/officeDocument/2006/relationships/image" Target="../media/image7.jpeg"/><Relationship Id="rId12" Type="http://schemas.microsoft.com/office/2007/relationships/diagramDrawing" Target="../diagrams/drawing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openxmlformats.org/officeDocument/2006/relationships/diagramColors" Target="../diagrams/colors13.xml"/><Relationship Id="rId5" Type="http://schemas.openxmlformats.org/officeDocument/2006/relationships/diagramColors" Target="../diagrams/colors12.xml"/><Relationship Id="rId10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0.jpg"/><Relationship Id="rId12" Type="http://schemas.microsoft.com/office/2007/relationships/diagramDrawing" Target="../diagrams/drawing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11" Type="http://schemas.openxmlformats.org/officeDocument/2006/relationships/diagramColors" Target="../diagrams/colors15.xml"/><Relationship Id="rId5" Type="http://schemas.openxmlformats.org/officeDocument/2006/relationships/diagramColors" Target="../diagrams/colors14.xml"/><Relationship Id="rId10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4.xml"/><Relationship Id="rId9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12" Type="http://schemas.microsoft.com/office/2007/relationships/diagramDrawing" Target="../diagrams/drawing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11" Type="http://schemas.openxmlformats.org/officeDocument/2006/relationships/diagramColors" Target="../diagrams/colors17.xml"/><Relationship Id="rId5" Type="http://schemas.openxmlformats.org/officeDocument/2006/relationships/diagramColors" Target="../diagrams/colors16.xml"/><Relationship Id="rId10" Type="http://schemas.openxmlformats.org/officeDocument/2006/relationships/diagramQuickStyle" Target="../diagrams/quickStyle17.xml"/><Relationship Id="rId4" Type="http://schemas.openxmlformats.org/officeDocument/2006/relationships/diagramQuickStyle" Target="../diagrams/quickStyle16.xml"/><Relationship Id="rId9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2314202425"/>
              </p:ext>
            </p:extLst>
          </p:nvPr>
        </p:nvGraphicFramePr>
        <p:xfrm>
          <a:off x="1709530" y="518615"/>
          <a:ext cx="8767860" cy="3154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392359104"/>
              </p:ext>
            </p:extLst>
          </p:nvPr>
        </p:nvGraphicFramePr>
        <p:xfrm>
          <a:off x="1709530" y="3869634"/>
          <a:ext cx="8767860" cy="195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820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633600089"/>
              </p:ext>
            </p:extLst>
          </p:nvPr>
        </p:nvGraphicFramePr>
        <p:xfrm>
          <a:off x="1143000" y="609600"/>
          <a:ext cx="4616355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2" y="2211756"/>
            <a:ext cx="4507173" cy="370189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6108434"/>
              </p:ext>
            </p:extLst>
          </p:nvPr>
        </p:nvGraphicFramePr>
        <p:xfrm>
          <a:off x="5897880" y="545910"/>
          <a:ext cx="5124612" cy="553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009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18364"/>
            <a:ext cx="11750722" cy="6428095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388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983051079"/>
              </p:ext>
            </p:extLst>
          </p:nvPr>
        </p:nvGraphicFramePr>
        <p:xfrm>
          <a:off x="1143000" y="609600"/>
          <a:ext cx="495300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40" y="2210937"/>
            <a:ext cx="4754563" cy="369854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4727304"/>
              </p:ext>
            </p:extLst>
          </p:nvPr>
        </p:nvGraphicFramePr>
        <p:xfrm>
          <a:off x="6264322" y="696036"/>
          <a:ext cx="4758171" cy="538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480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574962439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45" y="2057400"/>
            <a:ext cx="3651697" cy="40227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25444866"/>
              </p:ext>
            </p:extLst>
          </p:nvPr>
        </p:nvGraphicFramePr>
        <p:xfrm>
          <a:off x="5049672" y="2057400"/>
          <a:ext cx="597282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411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386670867"/>
              </p:ext>
            </p:extLst>
          </p:nvPr>
        </p:nvGraphicFramePr>
        <p:xfrm>
          <a:off x="838200" y="365125"/>
          <a:ext cx="52578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0" y="2130733"/>
            <a:ext cx="2503523" cy="37094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6334536"/>
              </p:ext>
            </p:extLst>
          </p:nvPr>
        </p:nvGraphicFramePr>
        <p:xfrm>
          <a:off x="6267612" y="464024"/>
          <a:ext cx="4754880" cy="5616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3" y="2130733"/>
            <a:ext cx="2290301" cy="370941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42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201835988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0" y="3114554"/>
            <a:ext cx="3895725" cy="15802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7953198"/>
              </p:ext>
            </p:extLst>
          </p:nvPr>
        </p:nvGraphicFramePr>
        <p:xfrm>
          <a:off x="5404513" y="2057400"/>
          <a:ext cx="5617979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0" y="4833037"/>
            <a:ext cx="3895725" cy="11034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31" y="2080997"/>
            <a:ext cx="3895725" cy="895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7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789063355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4" y="2456597"/>
            <a:ext cx="3985146" cy="29114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0003256"/>
              </p:ext>
            </p:extLst>
          </p:nvPr>
        </p:nvGraphicFramePr>
        <p:xfrm>
          <a:off x="5568287" y="2057400"/>
          <a:ext cx="545420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64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100795569"/>
              </p:ext>
            </p:extLst>
          </p:nvPr>
        </p:nvGraphicFramePr>
        <p:xfrm>
          <a:off x="1143000" y="609600"/>
          <a:ext cx="475488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5582617"/>
              </p:ext>
            </p:extLst>
          </p:nvPr>
        </p:nvGraphicFramePr>
        <p:xfrm>
          <a:off x="6096000" y="573206"/>
          <a:ext cx="4926491" cy="550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1" y="2062878"/>
            <a:ext cx="4520137" cy="148991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11" y="3689271"/>
            <a:ext cx="4520137" cy="234303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84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395146917"/>
              </p:ext>
            </p:extLst>
          </p:nvPr>
        </p:nvGraphicFramePr>
        <p:xfrm>
          <a:off x="545910" y="609600"/>
          <a:ext cx="4612944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65" y="2483893"/>
            <a:ext cx="4257143" cy="309145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7992118"/>
              </p:ext>
            </p:extLst>
          </p:nvPr>
        </p:nvGraphicFramePr>
        <p:xfrm>
          <a:off x="5281684" y="627796"/>
          <a:ext cx="6359856" cy="562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495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78865702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051661"/>
              </p:ext>
            </p:extLst>
          </p:nvPr>
        </p:nvGraphicFramePr>
        <p:xfrm>
          <a:off x="1143000" y="2057400"/>
          <a:ext cx="580371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57" y="2238234"/>
            <a:ext cx="3681618" cy="371219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9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281893584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8964419"/>
              </p:ext>
            </p:extLst>
          </p:nvPr>
        </p:nvGraphicFramePr>
        <p:xfrm>
          <a:off x="1143000" y="2057399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8487684"/>
              </p:ext>
            </p:extLst>
          </p:nvPr>
        </p:nvGraphicFramePr>
        <p:xfrm>
          <a:off x="6267612" y="20574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51944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286953283"/>
              </p:ext>
            </p:extLst>
          </p:nvPr>
        </p:nvGraphicFramePr>
        <p:xfrm>
          <a:off x="5909481" y="609600"/>
          <a:ext cx="5109039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731176"/>
            <a:ext cx="2485409" cy="25065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0670040"/>
              </p:ext>
            </p:extLst>
          </p:nvPr>
        </p:nvGraphicFramePr>
        <p:xfrm>
          <a:off x="5936776" y="2057400"/>
          <a:ext cx="5085716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" y="717528"/>
            <a:ext cx="2527868" cy="248969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2" y="3488023"/>
            <a:ext cx="2485409" cy="248969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9" y="3488023"/>
            <a:ext cx="2527868" cy="248969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22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5536895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2099100"/>
            <a:ext cx="1561827" cy="184097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8490211"/>
              </p:ext>
            </p:extLst>
          </p:nvPr>
        </p:nvGraphicFramePr>
        <p:xfrm>
          <a:off x="5897880" y="2057400"/>
          <a:ext cx="512461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55" y="2110521"/>
            <a:ext cx="2674961" cy="18295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3" y="4134394"/>
            <a:ext cx="2169283" cy="183920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0" y="4134394"/>
            <a:ext cx="2088108" cy="183920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6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31225391"/>
              </p:ext>
            </p:extLst>
          </p:nvPr>
        </p:nvGraphicFramePr>
        <p:xfrm>
          <a:off x="7369790" y="609600"/>
          <a:ext cx="3648729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27080"/>
          <a:stretch/>
        </p:blipFill>
        <p:spPr>
          <a:xfrm>
            <a:off x="654606" y="3679960"/>
            <a:ext cx="3379681" cy="265270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56242360"/>
              </p:ext>
            </p:extLst>
          </p:nvPr>
        </p:nvGraphicFramePr>
        <p:xfrm>
          <a:off x="7424382" y="2057400"/>
          <a:ext cx="3598110" cy="1163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2621" y="3051229"/>
            <a:ext cx="3534770" cy="328143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606" y="729333"/>
            <a:ext cx="3379681" cy="26631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28" y="721737"/>
            <a:ext cx="2998576" cy="561093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6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099157851"/>
              </p:ext>
            </p:extLst>
          </p:nvPr>
        </p:nvGraphicFramePr>
        <p:xfrm>
          <a:off x="5801710" y="609600"/>
          <a:ext cx="5502166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9" y="3736429"/>
            <a:ext cx="4991484" cy="23211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01839160"/>
              </p:ext>
            </p:extLst>
          </p:nvPr>
        </p:nvGraphicFramePr>
        <p:xfrm>
          <a:off x="5801710" y="2057400"/>
          <a:ext cx="554946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0" y="677838"/>
            <a:ext cx="4991484" cy="287528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9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408745958"/>
              </p:ext>
            </p:extLst>
          </p:nvPr>
        </p:nvGraphicFramePr>
        <p:xfrm>
          <a:off x="5218385" y="609600"/>
          <a:ext cx="6117021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755463" y="804042"/>
            <a:ext cx="2180424" cy="28091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0430660"/>
              </p:ext>
            </p:extLst>
          </p:nvPr>
        </p:nvGraphicFramePr>
        <p:xfrm>
          <a:off x="5234152" y="2057400"/>
          <a:ext cx="618008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386" y="3894082"/>
            <a:ext cx="4398579" cy="198640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8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346072119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95636616"/>
              </p:ext>
            </p:extLst>
          </p:nvPr>
        </p:nvGraphicFramePr>
        <p:xfrm>
          <a:off x="1142999" y="2057400"/>
          <a:ext cx="987949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74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12487364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10" y="2254471"/>
            <a:ext cx="3761336" cy="364977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282239"/>
              </p:ext>
            </p:extLst>
          </p:nvPr>
        </p:nvGraphicFramePr>
        <p:xfrm>
          <a:off x="5186855" y="2057400"/>
          <a:ext cx="583563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1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66512071"/>
              </p:ext>
            </p:extLst>
          </p:nvPr>
        </p:nvGraphicFramePr>
        <p:xfrm>
          <a:off x="5785945" y="609600"/>
          <a:ext cx="5232575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63" y="3570425"/>
            <a:ext cx="1314286" cy="22574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1750295"/>
              </p:ext>
            </p:extLst>
          </p:nvPr>
        </p:nvGraphicFramePr>
        <p:xfrm>
          <a:off x="5754414" y="2057400"/>
          <a:ext cx="526807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721930"/>
            <a:ext cx="4723470" cy="267055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3570426"/>
            <a:ext cx="3238500" cy="22574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6401346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68" y="2339161"/>
            <a:ext cx="2438400" cy="32072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6484968"/>
              </p:ext>
            </p:extLst>
          </p:nvPr>
        </p:nvGraphicFramePr>
        <p:xfrm>
          <a:off x="6373504" y="2057400"/>
          <a:ext cx="464898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94" y="2339161"/>
            <a:ext cx="2440532" cy="320722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8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868645011"/>
              </p:ext>
            </p:extLst>
          </p:nvPr>
        </p:nvGraphicFramePr>
        <p:xfrm>
          <a:off x="6591868" y="609600"/>
          <a:ext cx="4749421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عنصر نائب للمحتوى 3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09" y="2569857"/>
            <a:ext cx="1759942" cy="342641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5994516"/>
              </p:ext>
            </p:extLst>
          </p:nvPr>
        </p:nvGraphicFramePr>
        <p:xfrm>
          <a:off x="6632812" y="2057400"/>
          <a:ext cx="4682888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8" y="818836"/>
            <a:ext cx="5635643" cy="5619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59" y="2569859"/>
            <a:ext cx="1759942" cy="342641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8" y="2569856"/>
            <a:ext cx="1759943" cy="342641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8" y="1684295"/>
            <a:ext cx="5635643" cy="5619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071205076"/>
              </p:ext>
            </p:extLst>
          </p:nvPr>
        </p:nvGraphicFramePr>
        <p:xfrm>
          <a:off x="1143001" y="618517"/>
          <a:ext cx="9879492" cy="159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09" y="2133709"/>
            <a:ext cx="2916621" cy="393601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عنصر نائب للمحتوى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4444990"/>
              </p:ext>
            </p:extLst>
          </p:nvPr>
        </p:nvGraphicFramePr>
        <p:xfrm>
          <a:off x="4398579" y="2057400"/>
          <a:ext cx="662391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3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690809593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79" y="2961565"/>
            <a:ext cx="3731852" cy="20152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7793007"/>
              </p:ext>
            </p:extLst>
          </p:nvPr>
        </p:nvGraphicFramePr>
        <p:xfrm>
          <a:off x="5076967" y="2057400"/>
          <a:ext cx="594552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276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4212730615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7" y="2056103"/>
            <a:ext cx="2823267" cy="19526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655817166"/>
              </p:ext>
            </p:extLst>
          </p:nvPr>
        </p:nvGraphicFramePr>
        <p:xfrm>
          <a:off x="4416303" y="2053624"/>
          <a:ext cx="6607750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عنصر نائب للمحتوى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64113179"/>
              </p:ext>
            </p:extLst>
          </p:nvPr>
        </p:nvGraphicFramePr>
        <p:xfrm>
          <a:off x="4421875" y="2893325"/>
          <a:ext cx="6602178" cy="3209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88" y="4169805"/>
            <a:ext cx="2823267" cy="19526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8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398280629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عنصر نائب للمحتوى 9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50" y="2210937"/>
            <a:ext cx="4379500" cy="388961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010878563"/>
              </p:ext>
            </p:extLst>
          </p:nvPr>
        </p:nvGraphicFramePr>
        <p:xfrm>
          <a:off x="5897880" y="2053624"/>
          <a:ext cx="5126173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عنصر نائب للمحتوى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06058826"/>
              </p:ext>
            </p:extLst>
          </p:nvPr>
        </p:nvGraphicFramePr>
        <p:xfrm>
          <a:off x="5897880" y="2883097"/>
          <a:ext cx="5126173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1680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4044100864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18" y="2149302"/>
            <a:ext cx="2695575" cy="18192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1718205288"/>
              </p:ext>
            </p:extLst>
          </p:nvPr>
        </p:nvGraphicFramePr>
        <p:xfrm>
          <a:off x="4252411" y="2026328"/>
          <a:ext cx="6771642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عنصر نائب للمحتوى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7369236"/>
              </p:ext>
            </p:extLst>
          </p:nvPr>
        </p:nvGraphicFramePr>
        <p:xfrm>
          <a:off x="4252411" y="2883098"/>
          <a:ext cx="6771642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19" y="4196466"/>
            <a:ext cx="2695575" cy="18192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2193423493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عنصر نائب للمحتوى 9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7" y="2156347"/>
            <a:ext cx="4854054" cy="405338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406833391"/>
              </p:ext>
            </p:extLst>
          </p:nvPr>
        </p:nvGraphicFramePr>
        <p:xfrm>
          <a:off x="6269173" y="2026328"/>
          <a:ext cx="4754880" cy="77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عنصر نائب للمحتوى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78788186"/>
              </p:ext>
            </p:extLst>
          </p:nvPr>
        </p:nvGraphicFramePr>
        <p:xfrm>
          <a:off x="6269173" y="2910394"/>
          <a:ext cx="4754880" cy="3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420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096891837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2" y="2282896"/>
            <a:ext cx="2842146" cy="1635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5539844"/>
              </p:ext>
            </p:extLst>
          </p:nvPr>
        </p:nvGraphicFramePr>
        <p:xfrm>
          <a:off x="4271749" y="2057400"/>
          <a:ext cx="675074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82" y="4098049"/>
            <a:ext cx="2842146" cy="1635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8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3161995945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عنصر نائب للمحتوى 2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2060812"/>
            <a:ext cx="3934903" cy="39032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3508040"/>
              </p:ext>
            </p:extLst>
          </p:nvPr>
        </p:nvGraphicFramePr>
        <p:xfrm>
          <a:off x="5418161" y="2057400"/>
          <a:ext cx="5604331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3871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60846271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endParaRPr lang="ar-S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5528724"/>
              </p:ext>
            </p:extLst>
          </p:nvPr>
        </p:nvGraphicFramePr>
        <p:xfrm>
          <a:off x="1143000" y="2057400"/>
          <a:ext cx="987949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039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9" y="247206"/>
            <a:ext cx="11764370" cy="6399254"/>
          </a:xfrm>
        </p:spPr>
      </p:pic>
    </p:spTree>
    <p:extLst>
      <p:ext uri="{BB962C8B-B14F-4D97-AF65-F5344CB8AC3E}">
        <p14:creationId xmlns:p14="http://schemas.microsoft.com/office/powerpoint/2010/main" val="27634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191069"/>
            <a:ext cx="11723428" cy="6441743"/>
          </a:xfrm>
        </p:spPr>
      </p:pic>
    </p:spTree>
    <p:extLst>
      <p:ext uri="{BB962C8B-B14F-4D97-AF65-F5344CB8AC3E}">
        <p14:creationId xmlns:p14="http://schemas.microsoft.com/office/powerpoint/2010/main" val="197119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52408177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عنصر نائب للمحتوى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849900"/>
              </p:ext>
            </p:extLst>
          </p:nvPr>
        </p:nvGraphicFramePr>
        <p:xfrm>
          <a:off x="6267612" y="20574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73" y="2343761"/>
            <a:ext cx="3010951" cy="32941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79" y="2359524"/>
            <a:ext cx="1697421" cy="32941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924000012"/>
              </p:ext>
            </p:extLst>
          </p:nvPr>
        </p:nvGraphicFramePr>
        <p:xfrm>
          <a:off x="6321972" y="609600"/>
          <a:ext cx="4696548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1281906" y="3429000"/>
            <a:ext cx="4476749" cy="25749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8636217"/>
              </p:ext>
            </p:extLst>
          </p:nvPr>
        </p:nvGraphicFramePr>
        <p:xfrm>
          <a:off x="6267612" y="20574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06" y="737531"/>
            <a:ext cx="4476750" cy="246810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3035450965"/>
              </p:ext>
            </p:extLst>
          </p:nvPr>
        </p:nvGraphicFramePr>
        <p:xfrm>
          <a:off x="4940490" y="610789"/>
          <a:ext cx="641330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6" y="2866029"/>
            <a:ext cx="3886200" cy="155447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626922"/>
              </p:ext>
            </p:extLst>
          </p:nvPr>
        </p:nvGraphicFramePr>
        <p:xfrm>
          <a:off x="4918841" y="2057400"/>
          <a:ext cx="63219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5" name="صورة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4" y="4636537"/>
            <a:ext cx="3886201" cy="14001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54" y="696036"/>
            <a:ext cx="3886201" cy="195396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4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23304294"/>
              </p:ext>
            </p:extLst>
          </p:nvPr>
        </p:nvGraphicFramePr>
        <p:xfrm>
          <a:off x="6291618" y="609600"/>
          <a:ext cx="4726902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343704"/>
            <a:ext cx="4754563" cy="26765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5390421"/>
              </p:ext>
            </p:extLst>
          </p:nvPr>
        </p:nvGraphicFramePr>
        <p:xfrm>
          <a:off x="6267612" y="2057400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670021"/>
            <a:ext cx="4754563" cy="2496261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6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29387073"/>
              </p:ext>
            </p:extLst>
          </p:nvPr>
        </p:nvGraphicFramePr>
        <p:xfrm>
          <a:off x="1143000" y="609600"/>
          <a:ext cx="9875520" cy="13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2279176"/>
            <a:ext cx="4423357" cy="366083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7242989"/>
              </p:ext>
            </p:extLst>
          </p:nvPr>
        </p:nvGraphicFramePr>
        <p:xfrm>
          <a:off x="5897880" y="2057400"/>
          <a:ext cx="5124612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3998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الأساس">
  <a:themeElements>
    <a:clrScheme name="الأساس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الأساس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الأساس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TM03457444[[fn=أساس]]</Template>
  <TotalTime>13884</TotalTime>
  <Words>1258</Words>
  <Application>Microsoft Office PowerPoint</Application>
  <PresentationFormat>ملء الشاشة</PresentationFormat>
  <Paragraphs>165</Paragraphs>
  <Slides>38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42" baseType="lpstr">
      <vt:lpstr>Arial</vt:lpstr>
      <vt:lpstr>Corbel</vt:lpstr>
      <vt:lpstr>Tahoma</vt:lpstr>
      <vt:lpstr>الأساس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العلاج الفيزيائي (برنامج التمرينات) لبتور الطرف السفلي</dc:title>
  <dc:creator>M-Ali</dc:creator>
  <cp:lastModifiedBy>M-Ali</cp:lastModifiedBy>
  <cp:revision>555</cp:revision>
  <dcterms:created xsi:type="dcterms:W3CDTF">2019-01-16T21:10:46Z</dcterms:created>
  <dcterms:modified xsi:type="dcterms:W3CDTF">2019-03-18T22:11:45Z</dcterms:modified>
</cp:coreProperties>
</file>